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A3FE55-B6E9-455E-A04A-BC5FD5F8AFD4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C35AAEB4-FDA2-4D05-968C-B75B1301EE74}">
      <dgm:prSet custT="1"/>
      <dgm:spPr/>
      <dgm:t>
        <a:bodyPr/>
        <a:lstStyle/>
        <a:p>
          <a:pPr algn="ctr" rtl="0"/>
          <a:r>
            <a:rPr lang="es-CO" sz="2800" b="1" dirty="0" smtClean="0"/>
            <a:t>INTRODUCCIÓN</a:t>
          </a:r>
          <a:endParaRPr lang="es-CO" sz="2800" dirty="0"/>
        </a:p>
      </dgm:t>
    </dgm:pt>
    <dgm:pt modelId="{E4951303-56C7-4125-A5F9-EC59B511DB3F}" type="parTrans" cxnId="{D8AA926A-CD05-4DE4-8C2F-CEB9461B2930}">
      <dgm:prSet/>
      <dgm:spPr/>
      <dgm:t>
        <a:bodyPr/>
        <a:lstStyle/>
        <a:p>
          <a:endParaRPr lang="es-CO"/>
        </a:p>
      </dgm:t>
    </dgm:pt>
    <dgm:pt modelId="{3901D489-47F3-454B-80FB-3A7A1C6EB476}" type="sibTrans" cxnId="{D8AA926A-CD05-4DE4-8C2F-CEB9461B2930}">
      <dgm:prSet/>
      <dgm:spPr/>
      <dgm:t>
        <a:bodyPr/>
        <a:lstStyle/>
        <a:p>
          <a:endParaRPr lang="es-CO"/>
        </a:p>
      </dgm:t>
    </dgm:pt>
    <dgm:pt modelId="{22D5229D-E186-4E62-AB0B-F8DE01D36BDD}">
      <dgm:prSet/>
      <dgm:spPr>
        <a:solidFill>
          <a:schemeClr val="accent4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pPr rtl="0"/>
          <a:r>
            <a:rPr lang="es-CO" dirty="0" smtClean="0">
              <a:solidFill>
                <a:srgbClr val="FF0000"/>
              </a:solidFill>
            </a:rPr>
            <a:t>Proverbios 4:23</a:t>
          </a:r>
          <a:r>
            <a:rPr lang="es-CO" dirty="0" smtClean="0"/>
            <a:t>. “Sobre toda cosa guardada guarda tu corazón; porque de él mana la vida.” </a:t>
          </a:r>
          <a:endParaRPr lang="es-CO" dirty="0"/>
        </a:p>
      </dgm:t>
    </dgm:pt>
    <dgm:pt modelId="{0D146694-9165-4C8E-AE8E-71EEAF514A17}" type="parTrans" cxnId="{112D861C-72EC-488C-9A1D-A52BF6BCD4A2}">
      <dgm:prSet/>
      <dgm:spPr/>
      <dgm:t>
        <a:bodyPr/>
        <a:lstStyle/>
        <a:p>
          <a:endParaRPr lang="es-CO"/>
        </a:p>
      </dgm:t>
    </dgm:pt>
    <dgm:pt modelId="{898957D6-25FA-403D-995F-D8312F5FACDE}" type="sibTrans" cxnId="{112D861C-72EC-488C-9A1D-A52BF6BCD4A2}">
      <dgm:prSet/>
      <dgm:spPr/>
      <dgm:t>
        <a:bodyPr/>
        <a:lstStyle/>
        <a:p>
          <a:endParaRPr lang="es-CO"/>
        </a:p>
      </dgm:t>
    </dgm:pt>
    <dgm:pt modelId="{5EC1E75D-0F7D-4B3A-B03D-5ED0E4AC5294}">
      <dgm:prSet/>
      <dgm:spPr>
        <a:solidFill>
          <a:schemeClr val="accent4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pPr rtl="0"/>
          <a:r>
            <a:rPr lang="es-CO" dirty="0" smtClean="0"/>
            <a:t>Es decir, “guarda tu mente”.  La pureza de la mente es el primer requisito de una vida sin pecado.  De la abundancia del corazón (la mente) proceden el bien o el mal de nuestra vida </a:t>
          </a:r>
          <a:r>
            <a:rPr lang="es-CO" dirty="0" smtClean="0">
              <a:solidFill>
                <a:srgbClr val="FF0000"/>
              </a:solidFill>
            </a:rPr>
            <a:t>(Luc. 6:45).  </a:t>
          </a:r>
          <a:r>
            <a:rPr lang="es-CO" dirty="0" smtClean="0"/>
            <a:t>El pecado consiste en complacer los deseos del corazón, que es perverso y engañoso </a:t>
          </a:r>
          <a:r>
            <a:rPr lang="es-CO" dirty="0" smtClean="0">
              <a:solidFill>
                <a:srgbClr val="FF0000"/>
              </a:solidFill>
            </a:rPr>
            <a:t>(Jer.17:9).  </a:t>
          </a:r>
          <a:r>
            <a:rPr lang="es-CO" u="sng" dirty="0" smtClean="0"/>
            <a:t>Por eso es necesario ser diligente en mantener la mente entregada a Dios, el único que la puede mantener pura</a:t>
          </a:r>
          <a:r>
            <a:rPr lang="es-CO" dirty="0" smtClean="0"/>
            <a:t>. </a:t>
          </a:r>
          <a:endParaRPr lang="es-CO" dirty="0"/>
        </a:p>
      </dgm:t>
    </dgm:pt>
    <dgm:pt modelId="{E95E0086-FDE2-432F-8844-60D62F14056F}" type="parTrans" cxnId="{EEE4D57F-6178-45A2-B416-D1268859CB08}">
      <dgm:prSet/>
      <dgm:spPr/>
      <dgm:t>
        <a:bodyPr/>
        <a:lstStyle/>
        <a:p>
          <a:endParaRPr lang="es-CO"/>
        </a:p>
      </dgm:t>
    </dgm:pt>
    <dgm:pt modelId="{84B62E64-E407-4291-8017-AC3DA5CCE824}" type="sibTrans" cxnId="{EEE4D57F-6178-45A2-B416-D1268859CB08}">
      <dgm:prSet/>
      <dgm:spPr/>
      <dgm:t>
        <a:bodyPr/>
        <a:lstStyle/>
        <a:p>
          <a:endParaRPr lang="es-CO"/>
        </a:p>
      </dgm:t>
    </dgm:pt>
    <dgm:pt modelId="{9182F494-DE22-44AA-8F61-5DDBE351A37D}">
      <dgm:prSet/>
      <dgm:spPr>
        <a:solidFill>
          <a:schemeClr val="accent4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pPr rtl="0"/>
          <a:endParaRPr lang="es-CO" dirty="0"/>
        </a:p>
      </dgm:t>
    </dgm:pt>
    <dgm:pt modelId="{D5B3C40A-56CD-4C13-B081-87CA8210A2B6}" type="parTrans" cxnId="{44F09926-4401-454C-9499-4846ADE8B5EA}">
      <dgm:prSet/>
      <dgm:spPr/>
      <dgm:t>
        <a:bodyPr/>
        <a:lstStyle/>
        <a:p>
          <a:endParaRPr lang="es-CO"/>
        </a:p>
      </dgm:t>
    </dgm:pt>
    <dgm:pt modelId="{3D150E2D-DF79-4D89-B635-ADC4AE06524B}" type="sibTrans" cxnId="{44F09926-4401-454C-9499-4846ADE8B5EA}">
      <dgm:prSet/>
      <dgm:spPr/>
      <dgm:t>
        <a:bodyPr/>
        <a:lstStyle/>
        <a:p>
          <a:endParaRPr lang="es-CO"/>
        </a:p>
      </dgm:t>
    </dgm:pt>
    <dgm:pt modelId="{5326F17D-E1AE-4732-BDAB-4FBC538393DF}" type="pres">
      <dgm:prSet presAssocID="{3DA3FE55-B6E9-455E-A04A-BC5FD5F8AFD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9735A16-5CD6-4BD0-91AB-49956EB7D362}" type="pres">
      <dgm:prSet presAssocID="{C35AAEB4-FDA2-4D05-968C-B75B1301EE74}" presName="parentText" presStyleLbl="node1" presStyleIdx="0" presStyleCnt="1" custScaleX="41999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5B635A6D-6ECC-4A18-B0D2-244936F9B9FE}" type="pres">
      <dgm:prSet presAssocID="{C35AAEB4-FDA2-4D05-968C-B75B1301EE74}" presName="childText" presStyleLbl="revTx" presStyleIdx="0" presStyleCnt="1" custScaleX="9799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D8AA926A-CD05-4DE4-8C2F-CEB9461B2930}" srcId="{3DA3FE55-B6E9-455E-A04A-BC5FD5F8AFD4}" destId="{C35AAEB4-FDA2-4D05-968C-B75B1301EE74}" srcOrd="0" destOrd="0" parTransId="{E4951303-56C7-4125-A5F9-EC59B511DB3F}" sibTransId="{3901D489-47F3-454B-80FB-3A7A1C6EB476}"/>
    <dgm:cxn modelId="{EEE4D57F-6178-45A2-B416-D1268859CB08}" srcId="{22D5229D-E186-4E62-AB0B-F8DE01D36BDD}" destId="{5EC1E75D-0F7D-4B3A-B03D-5ED0E4AC5294}" srcOrd="0" destOrd="0" parTransId="{E95E0086-FDE2-432F-8844-60D62F14056F}" sibTransId="{84B62E64-E407-4291-8017-AC3DA5CCE824}"/>
    <dgm:cxn modelId="{44F09926-4401-454C-9499-4846ADE8B5EA}" srcId="{C35AAEB4-FDA2-4D05-968C-B75B1301EE74}" destId="{9182F494-DE22-44AA-8F61-5DDBE351A37D}" srcOrd="0" destOrd="0" parTransId="{D5B3C40A-56CD-4C13-B081-87CA8210A2B6}" sibTransId="{3D150E2D-DF79-4D89-B635-ADC4AE06524B}"/>
    <dgm:cxn modelId="{B78CB662-2042-4909-8C33-0F0B71738EC6}" type="presOf" srcId="{5EC1E75D-0F7D-4B3A-B03D-5ED0E4AC5294}" destId="{5B635A6D-6ECC-4A18-B0D2-244936F9B9FE}" srcOrd="0" destOrd="2" presId="urn:microsoft.com/office/officeart/2005/8/layout/vList2"/>
    <dgm:cxn modelId="{C8C5060D-DFC0-4B7F-A869-9D5267D276EB}" type="presOf" srcId="{C35AAEB4-FDA2-4D05-968C-B75B1301EE74}" destId="{A9735A16-5CD6-4BD0-91AB-49956EB7D362}" srcOrd="0" destOrd="0" presId="urn:microsoft.com/office/officeart/2005/8/layout/vList2"/>
    <dgm:cxn modelId="{7875F249-EC94-4AD9-BABE-6B24ECE35F60}" type="presOf" srcId="{3DA3FE55-B6E9-455E-A04A-BC5FD5F8AFD4}" destId="{5326F17D-E1AE-4732-BDAB-4FBC538393DF}" srcOrd="0" destOrd="0" presId="urn:microsoft.com/office/officeart/2005/8/layout/vList2"/>
    <dgm:cxn modelId="{285E62EE-6D2F-450F-97FC-92C18B0B85D9}" type="presOf" srcId="{9182F494-DE22-44AA-8F61-5DDBE351A37D}" destId="{5B635A6D-6ECC-4A18-B0D2-244936F9B9FE}" srcOrd="0" destOrd="0" presId="urn:microsoft.com/office/officeart/2005/8/layout/vList2"/>
    <dgm:cxn modelId="{4F065A71-3CA7-41F7-9BFA-12DEAD06F57D}" type="presOf" srcId="{22D5229D-E186-4E62-AB0B-F8DE01D36BDD}" destId="{5B635A6D-6ECC-4A18-B0D2-244936F9B9FE}" srcOrd="0" destOrd="1" presId="urn:microsoft.com/office/officeart/2005/8/layout/vList2"/>
    <dgm:cxn modelId="{112D861C-72EC-488C-9A1D-A52BF6BCD4A2}" srcId="{C35AAEB4-FDA2-4D05-968C-B75B1301EE74}" destId="{22D5229D-E186-4E62-AB0B-F8DE01D36BDD}" srcOrd="1" destOrd="0" parTransId="{0D146694-9165-4C8E-AE8E-71EEAF514A17}" sibTransId="{898957D6-25FA-403D-995F-D8312F5FACDE}"/>
    <dgm:cxn modelId="{BC1B9E93-4386-4B19-ADB3-8E136CFB0C81}" type="presParOf" srcId="{5326F17D-E1AE-4732-BDAB-4FBC538393DF}" destId="{A9735A16-5CD6-4BD0-91AB-49956EB7D362}" srcOrd="0" destOrd="0" presId="urn:microsoft.com/office/officeart/2005/8/layout/vList2"/>
    <dgm:cxn modelId="{4878AAD0-CA5F-4906-A46B-0B43B9453C44}" type="presParOf" srcId="{5326F17D-E1AE-4732-BDAB-4FBC538393DF}" destId="{5B635A6D-6ECC-4A18-B0D2-244936F9B9F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DD10F3-44F0-45E5-9526-B6526453771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O"/>
        </a:p>
      </dgm:t>
    </dgm:pt>
    <dgm:pt modelId="{4681AAB2-986A-425F-A80F-571733DA44B9}">
      <dgm:prSet/>
      <dgm:spPr/>
      <dgm:t>
        <a:bodyPr/>
        <a:lstStyle/>
        <a:p>
          <a:pPr rtl="0"/>
          <a:r>
            <a:rPr lang="es-CO" dirty="0" smtClean="0"/>
            <a:t>Prepárate para encontrarte con tu Dios</a:t>
          </a:r>
          <a:endParaRPr lang="es-CO" dirty="0"/>
        </a:p>
      </dgm:t>
    </dgm:pt>
    <dgm:pt modelId="{4CB85D16-3262-4179-ADA5-1CD41FF5B082}" type="parTrans" cxnId="{8699CC3B-8AE0-4F29-B91B-548EF9EF9649}">
      <dgm:prSet/>
      <dgm:spPr/>
      <dgm:t>
        <a:bodyPr/>
        <a:lstStyle/>
        <a:p>
          <a:endParaRPr lang="es-CO"/>
        </a:p>
      </dgm:t>
    </dgm:pt>
    <dgm:pt modelId="{4475AF4D-06DB-4E60-BCD4-D2AE614E085F}" type="sibTrans" cxnId="{8699CC3B-8AE0-4F29-B91B-548EF9EF9649}">
      <dgm:prSet/>
      <dgm:spPr/>
      <dgm:t>
        <a:bodyPr/>
        <a:lstStyle/>
        <a:p>
          <a:endParaRPr lang="es-CO"/>
        </a:p>
      </dgm:t>
    </dgm:pt>
    <dgm:pt modelId="{D0073DAE-89AA-4334-8FCF-5F543A7AC08E}" type="pres">
      <dgm:prSet presAssocID="{B4DD10F3-44F0-45E5-9526-B6526453771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8DD5F755-6118-4F1F-A493-3493B1DF3805}" type="pres">
      <dgm:prSet presAssocID="{4681AAB2-986A-425F-A80F-571733DA44B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B62B9CCD-0333-4D7D-A390-7CB84A98BEBD}" type="presOf" srcId="{4681AAB2-986A-425F-A80F-571733DA44B9}" destId="{8DD5F755-6118-4F1F-A493-3493B1DF3805}" srcOrd="0" destOrd="0" presId="urn:microsoft.com/office/officeart/2005/8/layout/vList2"/>
    <dgm:cxn modelId="{366DF22E-E5E3-450D-A45A-86FCE510C541}" type="presOf" srcId="{B4DD10F3-44F0-45E5-9526-B6526453771A}" destId="{D0073DAE-89AA-4334-8FCF-5F543A7AC08E}" srcOrd="0" destOrd="0" presId="urn:microsoft.com/office/officeart/2005/8/layout/vList2"/>
    <dgm:cxn modelId="{8699CC3B-8AE0-4F29-B91B-548EF9EF9649}" srcId="{B4DD10F3-44F0-45E5-9526-B6526453771A}" destId="{4681AAB2-986A-425F-A80F-571733DA44B9}" srcOrd="0" destOrd="0" parTransId="{4CB85D16-3262-4179-ADA5-1CD41FF5B082}" sibTransId="{4475AF4D-06DB-4E60-BCD4-D2AE614E085F}"/>
    <dgm:cxn modelId="{CA154234-3D26-41A3-9A5B-4B1F5F6ADD0E}" type="presParOf" srcId="{D0073DAE-89AA-4334-8FCF-5F543A7AC08E}" destId="{8DD5F755-6118-4F1F-A493-3493B1DF380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76CCEA-4C0A-4DD8-9999-79E41D3E6F1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O"/>
        </a:p>
      </dgm:t>
    </dgm:pt>
    <dgm:pt modelId="{B4DFB306-D379-40B2-8CEE-5F6D169FCCD1}">
      <dgm:prSet custT="1"/>
      <dgm:spPr/>
      <dgm:t>
        <a:bodyPr/>
        <a:lstStyle/>
        <a:p>
          <a:pPr algn="ctr" rtl="0"/>
          <a:r>
            <a:rPr lang="es-CO" sz="3600" b="1" dirty="0" smtClean="0"/>
            <a:t>El ángel con la balanza</a:t>
          </a:r>
          <a:endParaRPr lang="es-CO" sz="3600" dirty="0"/>
        </a:p>
      </dgm:t>
    </dgm:pt>
    <dgm:pt modelId="{48E8CD6D-937C-47A1-A2EC-A9E6B8AE22F5}" type="parTrans" cxnId="{E7082522-4680-4E83-B99B-363D8EA2256D}">
      <dgm:prSet/>
      <dgm:spPr/>
      <dgm:t>
        <a:bodyPr/>
        <a:lstStyle/>
        <a:p>
          <a:endParaRPr lang="es-CO"/>
        </a:p>
      </dgm:t>
    </dgm:pt>
    <dgm:pt modelId="{94AA2819-3EBB-4FE5-9352-49F8D54A0A1F}" type="sibTrans" cxnId="{E7082522-4680-4E83-B99B-363D8EA2256D}">
      <dgm:prSet/>
      <dgm:spPr/>
      <dgm:t>
        <a:bodyPr/>
        <a:lstStyle/>
        <a:p>
          <a:endParaRPr lang="es-CO"/>
        </a:p>
      </dgm:t>
    </dgm:pt>
    <dgm:pt modelId="{0AF92FE7-B9CC-4DE2-A2D8-C33373CEE6D7}" type="pres">
      <dgm:prSet presAssocID="{3876CCEA-4C0A-4DD8-9999-79E41D3E6F1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BF9F14E-15E5-425E-8645-7E7FD2E0867F}" type="pres">
      <dgm:prSet presAssocID="{B4DFB306-D379-40B2-8CEE-5F6D169FCCD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A1719AC3-5A51-458B-8DDC-91EA280F4A9F}" type="presOf" srcId="{B4DFB306-D379-40B2-8CEE-5F6D169FCCD1}" destId="{ABF9F14E-15E5-425E-8645-7E7FD2E0867F}" srcOrd="0" destOrd="0" presId="urn:microsoft.com/office/officeart/2005/8/layout/vList2"/>
    <dgm:cxn modelId="{E7082522-4680-4E83-B99B-363D8EA2256D}" srcId="{3876CCEA-4C0A-4DD8-9999-79E41D3E6F1B}" destId="{B4DFB306-D379-40B2-8CEE-5F6D169FCCD1}" srcOrd="0" destOrd="0" parTransId="{48E8CD6D-937C-47A1-A2EC-A9E6B8AE22F5}" sibTransId="{94AA2819-3EBB-4FE5-9352-49F8D54A0A1F}"/>
    <dgm:cxn modelId="{EEE721D9-B08F-44F1-9D12-2AE2CC3244C2}" type="presOf" srcId="{3876CCEA-4C0A-4DD8-9999-79E41D3E6F1B}" destId="{0AF92FE7-B9CC-4DE2-A2D8-C33373CEE6D7}" srcOrd="0" destOrd="0" presId="urn:microsoft.com/office/officeart/2005/8/layout/vList2"/>
    <dgm:cxn modelId="{807752C0-398C-422D-BFF8-9632496D2B11}" type="presParOf" srcId="{0AF92FE7-B9CC-4DE2-A2D8-C33373CEE6D7}" destId="{ABF9F14E-15E5-425E-8645-7E7FD2E0867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E293B7-1838-4819-86AB-554BC969BAEA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031C9CE-FE45-4B13-A5A2-76A9D6E02F61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 smtClean="0"/>
            <a:t>El cuidado de la mente</a:t>
          </a:r>
          <a:endParaRPr lang="es-CO" dirty="0"/>
        </a:p>
      </dgm:t>
    </dgm:pt>
    <dgm:pt modelId="{CAFFD461-4FBB-4942-B8F6-160DDE0EBE09}" type="parTrans" cxnId="{EF830184-B80D-4CD1-AD4B-4C47BBF9985C}">
      <dgm:prSet/>
      <dgm:spPr/>
      <dgm:t>
        <a:bodyPr/>
        <a:lstStyle/>
        <a:p>
          <a:endParaRPr lang="es-CO"/>
        </a:p>
      </dgm:t>
    </dgm:pt>
    <dgm:pt modelId="{999882F0-69A5-4853-90A4-53E659A7F06D}" type="sibTrans" cxnId="{EF830184-B80D-4CD1-AD4B-4C47BBF9985C}">
      <dgm:prSet/>
      <dgm:spPr/>
      <dgm:t>
        <a:bodyPr/>
        <a:lstStyle/>
        <a:p>
          <a:endParaRPr lang="es-CO"/>
        </a:p>
      </dgm:t>
    </dgm:pt>
    <dgm:pt modelId="{EBC4829B-1E2D-45B5-8D3F-3F5A0D2E6556}" type="pres">
      <dgm:prSet presAssocID="{3DE293B7-1838-4819-86AB-554BC969BAE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64018384-F44A-43F0-9BC6-DF28E9454EED}" type="pres">
      <dgm:prSet presAssocID="{F031C9CE-FE45-4B13-A5A2-76A9D6E02F61}" presName="composite" presStyleCnt="0"/>
      <dgm:spPr/>
    </dgm:pt>
    <dgm:pt modelId="{C695BD0A-55F3-4F55-A08A-4C06104D1EB5}" type="pres">
      <dgm:prSet presAssocID="{F031C9CE-FE45-4B13-A5A2-76A9D6E02F61}" presName="imgShp" presStyleLbl="fgImgPlace1" presStyleIdx="0" presStyleCnt="1" custLinFactNeighborX="-69695" custLinFactNeighborY="-122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53860C2D-D931-4241-8462-044996F35229}" type="pres">
      <dgm:prSet presAssocID="{F031C9CE-FE45-4B13-A5A2-76A9D6E02F61}" presName="txShp" presStyleLbl="node1" presStyleIdx="0" presStyleCnt="1" custScaleX="12368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EF830184-B80D-4CD1-AD4B-4C47BBF9985C}" srcId="{3DE293B7-1838-4819-86AB-554BC969BAEA}" destId="{F031C9CE-FE45-4B13-A5A2-76A9D6E02F61}" srcOrd="0" destOrd="0" parTransId="{CAFFD461-4FBB-4942-B8F6-160DDE0EBE09}" sibTransId="{999882F0-69A5-4853-90A4-53E659A7F06D}"/>
    <dgm:cxn modelId="{D3CBC4FD-39AB-498E-B331-8AE3FCBCFDB3}" type="presOf" srcId="{3DE293B7-1838-4819-86AB-554BC969BAEA}" destId="{EBC4829B-1E2D-45B5-8D3F-3F5A0D2E6556}" srcOrd="0" destOrd="0" presId="urn:microsoft.com/office/officeart/2005/8/layout/vList3"/>
    <dgm:cxn modelId="{984CE8E5-C130-47B3-82DC-AF3B0CBDE607}" type="presOf" srcId="{F031C9CE-FE45-4B13-A5A2-76A9D6E02F61}" destId="{53860C2D-D931-4241-8462-044996F35229}" srcOrd="0" destOrd="0" presId="urn:microsoft.com/office/officeart/2005/8/layout/vList3"/>
    <dgm:cxn modelId="{CE924E19-A727-4D74-AB4A-5950ABC82DB1}" type="presParOf" srcId="{EBC4829B-1E2D-45B5-8D3F-3F5A0D2E6556}" destId="{64018384-F44A-43F0-9BC6-DF28E9454EED}" srcOrd="0" destOrd="0" presId="urn:microsoft.com/office/officeart/2005/8/layout/vList3"/>
    <dgm:cxn modelId="{E9AE0DF8-BBD2-41B8-925A-B600A9D8FC85}" type="presParOf" srcId="{64018384-F44A-43F0-9BC6-DF28E9454EED}" destId="{C695BD0A-55F3-4F55-A08A-4C06104D1EB5}" srcOrd="0" destOrd="0" presId="urn:microsoft.com/office/officeart/2005/8/layout/vList3"/>
    <dgm:cxn modelId="{7AEDD293-79D3-4057-826B-7B376BBCFC9F}" type="presParOf" srcId="{64018384-F44A-43F0-9BC6-DF28E9454EED}" destId="{53860C2D-D931-4241-8462-044996F3522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AEA794D-B83E-4E66-B95E-9044B6EC3DE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04C25D18-3F87-4352-9761-6521FBC527E9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s-CO" sz="2400" b="1" dirty="0" smtClean="0">
              <a:solidFill>
                <a:srgbClr val="FF0000"/>
              </a:solidFill>
            </a:rPr>
            <a:t>Testimonios Para la Iglesia 1 pg. 120.3</a:t>
          </a:r>
          <a:r>
            <a:rPr lang="es-CO" sz="2200" dirty="0" smtClean="0"/>
            <a:t>. </a:t>
          </a:r>
          <a:r>
            <a:rPr lang="es-CO" sz="2200" dirty="0" smtClean="0">
              <a:solidFill>
                <a:srgbClr val="002060"/>
              </a:solidFill>
            </a:rPr>
            <a:t>“Tanto los jóvenes como los de más edad, tendrán que dar razón de su esperanza; pero sus mentes destinadas por Dios a cosas mejores, formadas para servirle perfectamente, se han esparcido en cosas insensatas en vez de hacerlo en los intereses eternos. </a:t>
          </a:r>
          <a:r>
            <a:rPr lang="es-CO" sz="2200" u="sng" dirty="0" smtClean="0">
              <a:solidFill>
                <a:srgbClr val="002060"/>
              </a:solidFill>
            </a:rPr>
            <a:t>Esa mente que vaga de allí para allá, es tan capaz de comprender la verdad, la evidencia de la Palabra de Dios en favor del sábado, y el verdadero fundamento de la esperanza del cristiano, como de analizar las apariencias, los modales, los vestidos, etc</a:t>
          </a:r>
          <a:r>
            <a:rPr lang="es-CO" sz="2200" dirty="0" smtClean="0">
              <a:solidFill>
                <a:srgbClr val="002060"/>
              </a:solidFill>
            </a:rPr>
            <a:t>.</a:t>
          </a:r>
        </a:p>
        <a:p>
          <a:pPr rtl="0"/>
          <a:r>
            <a:rPr lang="es-CO" sz="2200" b="1" dirty="0" smtClean="0">
              <a:solidFill>
                <a:srgbClr val="002060"/>
              </a:solidFill>
            </a:rPr>
            <a:t> Y a todos los que entregan su mente al placer que producen los cuentos insensatos y ociosos, alimentan sus facultades imaginativas; pero ante ellos se eclipsa el brillo de la Palabra de Dios. La mente queda directamente separada de Dios, y se destruye el interés por su preciosa Palabra.”</a:t>
          </a:r>
          <a:endParaRPr lang="es-CO" sz="2200" b="1" dirty="0">
            <a:solidFill>
              <a:srgbClr val="002060"/>
            </a:solidFill>
          </a:endParaRPr>
        </a:p>
      </dgm:t>
    </dgm:pt>
    <dgm:pt modelId="{C62F9484-D1E7-4D81-84D0-39AE01051561}" type="parTrans" cxnId="{ACCAA1A7-03F2-49A6-B2FB-08F340648847}">
      <dgm:prSet/>
      <dgm:spPr/>
      <dgm:t>
        <a:bodyPr/>
        <a:lstStyle/>
        <a:p>
          <a:endParaRPr lang="es-CO"/>
        </a:p>
      </dgm:t>
    </dgm:pt>
    <dgm:pt modelId="{CAECFED6-79DB-4011-B5A4-44D35EA98F92}" type="sibTrans" cxnId="{ACCAA1A7-03F2-49A6-B2FB-08F340648847}">
      <dgm:prSet/>
      <dgm:spPr/>
      <dgm:t>
        <a:bodyPr/>
        <a:lstStyle/>
        <a:p>
          <a:endParaRPr lang="es-CO"/>
        </a:p>
      </dgm:t>
    </dgm:pt>
    <dgm:pt modelId="{C9145C3F-F7BD-477F-8FCA-0A1216B236A4}" type="pres">
      <dgm:prSet presAssocID="{8AEA794D-B83E-4E66-B95E-9044B6EC3DE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C527322B-3AC5-46DD-90C2-7ECAFD765504}" type="pres">
      <dgm:prSet presAssocID="{04C25D18-3F87-4352-9761-6521FBC527E9}" presName="linNode" presStyleCnt="0"/>
      <dgm:spPr/>
    </dgm:pt>
    <dgm:pt modelId="{6E97F099-D1E2-496D-BCDD-27D964139A19}" type="pres">
      <dgm:prSet presAssocID="{04C25D18-3F87-4352-9761-6521FBC527E9}" presName="parentText" presStyleLbl="node1" presStyleIdx="0" presStyleCnt="1" custScaleX="277080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ACCAA1A7-03F2-49A6-B2FB-08F340648847}" srcId="{8AEA794D-B83E-4E66-B95E-9044B6EC3DE1}" destId="{04C25D18-3F87-4352-9761-6521FBC527E9}" srcOrd="0" destOrd="0" parTransId="{C62F9484-D1E7-4D81-84D0-39AE01051561}" sibTransId="{CAECFED6-79DB-4011-B5A4-44D35EA98F92}"/>
    <dgm:cxn modelId="{42CACA67-15A5-4EAE-85F8-DCA388886D3E}" type="presOf" srcId="{8AEA794D-B83E-4E66-B95E-9044B6EC3DE1}" destId="{C9145C3F-F7BD-477F-8FCA-0A1216B236A4}" srcOrd="0" destOrd="0" presId="urn:microsoft.com/office/officeart/2005/8/layout/vList5"/>
    <dgm:cxn modelId="{850615DE-058D-4B38-BCBA-166CB0332C0C}" type="presOf" srcId="{04C25D18-3F87-4352-9761-6521FBC527E9}" destId="{6E97F099-D1E2-496D-BCDD-27D964139A19}" srcOrd="0" destOrd="0" presId="urn:microsoft.com/office/officeart/2005/8/layout/vList5"/>
    <dgm:cxn modelId="{68DAE4B9-D1BC-4F73-A1FC-AF4B6BD49CAD}" type="presParOf" srcId="{C9145C3F-F7BD-477F-8FCA-0A1216B236A4}" destId="{C527322B-3AC5-46DD-90C2-7ECAFD765504}" srcOrd="0" destOrd="0" presId="urn:microsoft.com/office/officeart/2005/8/layout/vList5"/>
    <dgm:cxn modelId="{A5D47603-333D-44A2-91E7-98E373D0D852}" type="presParOf" srcId="{C527322B-3AC5-46DD-90C2-7ECAFD765504}" destId="{6E97F099-D1E2-496D-BCDD-27D964139A1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37C24DE-03C0-45AA-A37A-8D78071D093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C0C23CED-14C3-4EDE-9AC4-9F5E0B296513}">
      <dgm:prSet custT="1"/>
      <dgm:spPr>
        <a:solidFill>
          <a:srgbClr val="002060"/>
        </a:solidFill>
      </dgm:spPr>
      <dgm:t>
        <a:bodyPr/>
        <a:lstStyle/>
        <a:p>
          <a:pPr rtl="0"/>
          <a:r>
            <a:rPr lang="es-CO" sz="2800" dirty="0" smtClean="0"/>
            <a:t>Es decir, con los “cuentos insensatos y ociosos” alimentamos el platillo de los intereses terrenales, mientras que con los “intereses eternos” alimentamos el platillo de los intereses celestiales.</a:t>
          </a:r>
          <a:endParaRPr lang="es-CO" sz="2800" dirty="0"/>
        </a:p>
      </dgm:t>
    </dgm:pt>
    <dgm:pt modelId="{58A7E77C-252E-4510-92DB-DB67458BE2AC}" type="parTrans" cxnId="{78F57D12-9D54-41E0-91BC-DC1697878180}">
      <dgm:prSet/>
      <dgm:spPr/>
      <dgm:t>
        <a:bodyPr/>
        <a:lstStyle/>
        <a:p>
          <a:endParaRPr lang="es-CO"/>
        </a:p>
      </dgm:t>
    </dgm:pt>
    <dgm:pt modelId="{2749086B-9697-43C9-A7A8-B4F621775DD1}" type="sibTrans" cxnId="{78F57D12-9D54-41E0-91BC-DC1697878180}">
      <dgm:prSet/>
      <dgm:spPr/>
      <dgm:t>
        <a:bodyPr/>
        <a:lstStyle/>
        <a:p>
          <a:endParaRPr lang="es-CO"/>
        </a:p>
      </dgm:t>
    </dgm:pt>
    <dgm:pt modelId="{A2860BD3-B1A1-4480-ABC9-E39A73FDABD3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s-CO" sz="2400" b="1" dirty="0" smtClean="0">
              <a:solidFill>
                <a:srgbClr val="FF0000"/>
              </a:solidFill>
            </a:rPr>
            <a:t>1TI pg. 120.4 </a:t>
          </a:r>
          <a:r>
            <a:rPr lang="es-CO" sz="2400" b="0" dirty="0" smtClean="0">
              <a:solidFill>
                <a:srgbClr val="002060"/>
              </a:solidFill>
            </a:rPr>
            <a:t>– “Se nos ha dado un libro para que guíe nuestros pies a través de los peligros de este oscuro mundo hasta el cielo. Sus páginas nos dicen cómo podemos escapar de la ira de Dios, y también nos hablan de los sufrimientos de Cristo por nosotros, y del gran sacrificio que hizo para que pudiésemos ser salvos y disfrutar de la presencia de Dios para siempre. Y si algunos son hallados faltos al final, habiendo oído la verdad como la han oído en esta tierra de luz, será culpa suya; quedarán sin excusa</a:t>
          </a:r>
          <a:r>
            <a:rPr lang="es-CO" sz="2300" dirty="0" smtClean="0"/>
            <a:t>.</a:t>
          </a:r>
          <a:endParaRPr lang="es-CO" sz="2300" dirty="0"/>
        </a:p>
      </dgm:t>
    </dgm:pt>
    <dgm:pt modelId="{6FDAA2BF-9F77-4551-B4DF-0CF2BC73064C}" type="parTrans" cxnId="{FF616C92-86DB-4581-B1FB-26661D067493}">
      <dgm:prSet/>
      <dgm:spPr/>
      <dgm:t>
        <a:bodyPr/>
        <a:lstStyle/>
        <a:p>
          <a:endParaRPr lang="es-CO"/>
        </a:p>
      </dgm:t>
    </dgm:pt>
    <dgm:pt modelId="{3ED5A552-D414-4477-A11F-89A3020D9974}" type="sibTrans" cxnId="{FF616C92-86DB-4581-B1FB-26661D067493}">
      <dgm:prSet/>
      <dgm:spPr/>
      <dgm:t>
        <a:bodyPr/>
        <a:lstStyle/>
        <a:p>
          <a:endParaRPr lang="es-CO"/>
        </a:p>
      </dgm:t>
    </dgm:pt>
    <dgm:pt modelId="{E5637B32-3963-4ED2-A1C6-258E7D8CE4C5}" type="pres">
      <dgm:prSet presAssocID="{337C24DE-03C0-45AA-A37A-8D78071D093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05ED9B0E-1A26-42DD-BDE4-67B5965C27C6}" type="pres">
      <dgm:prSet presAssocID="{C0C23CED-14C3-4EDE-9AC4-9F5E0B296513}" presName="parentText" presStyleLbl="node1" presStyleIdx="0" presStyleCnt="2" custScaleY="71473" custLinFactY="-28525" custLinFactNeighborX="1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C589DC2-E8FC-40CE-A65E-4CEBB5449749}" type="pres">
      <dgm:prSet presAssocID="{2749086B-9697-43C9-A7A8-B4F621775DD1}" presName="spacer" presStyleCnt="0"/>
      <dgm:spPr/>
    </dgm:pt>
    <dgm:pt modelId="{C8718621-240E-4A3C-9719-1BB8DFD46717}" type="pres">
      <dgm:prSet presAssocID="{A2860BD3-B1A1-4480-ABC9-E39A73FDABD3}" presName="parentText" presStyleLbl="node1" presStyleIdx="1" presStyleCnt="2" custScaleY="14064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938BABA5-18BC-4568-A5D2-D000732352E6}" type="presOf" srcId="{A2860BD3-B1A1-4480-ABC9-E39A73FDABD3}" destId="{C8718621-240E-4A3C-9719-1BB8DFD46717}" srcOrd="0" destOrd="0" presId="urn:microsoft.com/office/officeart/2005/8/layout/vList2"/>
    <dgm:cxn modelId="{78F57D12-9D54-41E0-91BC-DC1697878180}" srcId="{337C24DE-03C0-45AA-A37A-8D78071D093E}" destId="{C0C23CED-14C3-4EDE-9AC4-9F5E0B296513}" srcOrd="0" destOrd="0" parTransId="{58A7E77C-252E-4510-92DB-DB67458BE2AC}" sibTransId="{2749086B-9697-43C9-A7A8-B4F621775DD1}"/>
    <dgm:cxn modelId="{2A98C99C-B7C6-4D2C-A534-AA36CF864F34}" type="presOf" srcId="{337C24DE-03C0-45AA-A37A-8D78071D093E}" destId="{E5637B32-3963-4ED2-A1C6-258E7D8CE4C5}" srcOrd="0" destOrd="0" presId="urn:microsoft.com/office/officeart/2005/8/layout/vList2"/>
    <dgm:cxn modelId="{FF616C92-86DB-4581-B1FB-26661D067493}" srcId="{337C24DE-03C0-45AA-A37A-8D78071D093E}" destId="{A2860BD3-B1A1-4480-ABC9-E39A73FDABD3}" srcOrd="1" destOrd="0" parTransId="{6FDAA2BF-9F77-4551-B4DF-0CF2BC73064C}" sibTransId="{3ED5A552-D414-4477-A11F-89A3020D9974}"/>
    <dgm:cxn modelId="{C2B4D426-E8B6-4AC2-914A-FBBBE84009B7}" type="presOf" srcId="{C0C23CED-14C3-4EDE-9AC4-9F5E0B296513}" destId="{05ED9B0E-1A26-42DD-BDE4-67B5965C27C6}" srcOrd="0" destOrd="0" presId="urn:microsoft.com/office/officeart/2005/8/layout/vList2"/>
    <dgm:cxn modelId="{19AD2F9A-5AA2-46DC-9382-E95CFA21999D}" type="presParOf" srcId="{E5637B32-3963-4ED2-A1C6-258E7D8CE4C5}" destId="{05ED9B0E-1A26-42DD-BDE4-67B5965C27C6}" srcOrd="0" destOrd="0" presId="urn:microsoft.com/office/officeart/2005/8/layout/vList2"/>
    <dgm:cxn modelId="{8A414015-A008-477B-B0D6-10AEA1A48743}" type="presParOf" srcId="{E5637B32-3963-4ED2-A1C6-258E7D8CE4C5}" destId="{FC589DC2-E8FC-40CE-A65E-4CEBB5449749}" srcOrd="1" destOrd="0" presId="urn:microsoft.com/office/officeart/2005/8/layout/vList2"/>
    <dgm:cxn modelId="{71B088C3-6F44-490D-924E-1E66C5104C49}" type="presParOf" srcId="{E5637B32-3963-4ED2-A1C6-258E7D8CE4C5}" destId="{C8718621-240E-4A3C-9719-1BB8DFD4671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835C66-08C8-4E9E-AAF5-6330C6EC0F8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326DAF09-302A-454F-B6E1-89B5C198D7EF}">
      <dgm:prSet custT="1"/>
      <dgm:spPr>
        <a:solidFill>
          <a:srgbClr val="002060"/>
        </a:solidFill>
      </dgm:spPr>
      <dgm:t>
        <a:bodyPr/>
        <a:lstStyle/>
        <a:p>
          <a:pPr rtl="0"/>
          <a:r>
            <a:rPr lang="es-CO" sz="2000" dirty="0" smtClean="0"/>
            <a:t>La Palabra de Dios nos explica cómo podemos llegar a ser cristianos perfectos y escapar a las últimas siete plagas. Pero ellos no se interesaron en absoluto en descubrirlo. Otras cosas distrajeron su mente; apreciaron los ídolos, y despreciaron la santa Palabra de Dios.</a:t>
          </a:r>
          <a:endParaRPr lang="es-CO" sz="2000" dirty="0"/>
        </a:p>
      </dgm:t>
    </dgm:pt>
    <dgm:pt modelId="{B3FF8A2F-B6CD-4537-8621-B3C767FB4C9B}" type="parTrans" cxnId="{8CB421DC-3315-4C5C-B29D-91C4E467B897}">
      <dgm:prSet/>
      <dgm:spPr/>
      <dgm:t>
        <a:bodyPr/>
        <a:lstStyle/>
        <a:p>
          <a:endParaRPr lang="es-CO"/>
        </a:p>
      </dgm:t>
    </dgm:pt>
    <dgm:pt modelId="{49E75753-7614-41A7-A5A4-3E7F4885163E}" type="sibTrans" cxnId="{8CB421DC-3315-4C5C-B29D-91C4E467B897}">
      <dgm:prSet/>
      <dgm:spPr/>
      <dgm:t>
        <a:bodyPr/>
        <a:lstStyle/>
        <a:p>
          <a:endParaRPr lang="es-CO"/>
        </a:p>
      </dgm:t>
    </dgm:pt>
    <dgm:pt modelId="{1CD7FAA7-FA16-4E8C-B81B-5CF70A032F7A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pPr rtl="0"/>
          <a:r>
            <a:rPr lang="es-CO" sz="2000" dirty="0" smtClean="0"/>
            <a:t>Muchos de los que profesan ser cristianos se han burlado de Dios; y cuando su santa Palabra los juzgue en el día postrero serán hallados faltos. Esa Palabra que ellos han descuidado para leer insulsos (desabrido, insípido) libros de cuentos, prueba sus vidas.</a:t>
          </a:r>
          <a:endParaRPr lang="es-CO" sz="2000" dirty="0"/>
        </a:p>
      </dgm:t>
    </dgm:pt>
    <dgm:pt modelId="{557E3900-0B4E-48EA-B365-E61221FB2A75}" type="parTrans" cxnId="{C6E515E9-8A74-4C42-9FF6-7077C05F11AF}">
      <dgm:prSet/>
      <dgm:spPr/>
      <dgm:t>
        <a:bodyPr/>
        <a:lstStyle/>
        <a:p>
          <a:endParaRPr lang="es-CO"/>
        </a:p>
      </dgm:t>
    </dgm:pt>
    <dgm:pt modelId="{AE34DFC4-B10E-41A8-80C7-D281F434E06E}" type="sibTrans" cxnId="{C6E515E9-8A74-4C42-9FF6-7077C05F11AF}">
      <dgm:prSet/>
      <dgm:spPr/>
      <dgm:t>
        <a:bodyPr/>
        <a:lstStyle/>
        <a:p>
          <a:endParaRPr lang="es-CO"/>
        </a:p>
      </dgm:t>
    </dgm:pt>
    <dgm:pt modelId="{0982A93E-0CC7-47E0-8268-A18BB8452E63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es-CO" sz="2000" dirty="0" smtClean="0"/>
            <a:t>Es la norma; sus motivos, palabras y obras, como también el uso de su tiempo, todas esas cosas son comparadas con la Palabra escrita de Dios, y si ellos son hallados faltos, sus casos quedarán decididos para siempre.”</a:t>
          </a:r>
          <a:endParaRPr lang="es-CO" sz="2000" dirty="0"/>
        </a:p>
      </dgm:t>
    </dgm:pt>
    <dgm:pt modelId="{51E373F1-49E9-450B-A950-F5843D26EB99}" type="parTrans" cxnId="{1B1CB916-32E3-443E-8A37-8A252EACA06F}">
      <dgm:prSet/>
      <dgm:spPr/>
      <dgm:t>
        <a:bodyPr/>
        <a:lstStyle/>
        <a:p>
          <a:endParaRPr lang="es-CO"/>
        </a:p>
      </dgm:t>
    </dgm:pt>
    <dgm:pt modelId="{88996554-A8A9-4499-B814-845976824A51}" type="sibTrans" cxnId="{1B1CB916-32E3-443E-8A37-8A252EACA06F}">
      <dgm:prSet/>
      <dgm:spPr/>
      <dgm:t>
        <a:bodyPr/>
        <a:lstStyle/>
        <a:p>
          <a:endParaRPr lang="es-CO"/>
        </a:p>
      </dgm:t>
    </dgm:pt>
    <dgm:pt modelId="{2C967456-FE5D-4A05-A79B-D3EF083707BF}" type="pres">
      <dgm:prSet presAssocID="{81835C66-08C8-4E9E-AAF5-6330C6EC0F8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3E0667F3-DCA6-4B6B-9CEF-D8F8792AF158}" type="pres">
      <dgm:prSet presAssocID="{326DAF09-302A-454F-B6E1-89B5C198D7EF}" presName="composite" presStyleCnt="0"/>
      <dgm:spPr/>
    </dgm:pt>
    <dgm:pt modelId="{8B15D600-8EE0-40C4-BCC2-BBEB001E04A4}" type="pres">
      <dgm:prSet presAssocID="{326DAF09-302A-454F-B6E1-89B5C198D7EF}" presName="imgShp" presStyleLbl="fgImgPlace1" presStyleIdx="0" presStyleCnt="3" custLinFactNeighborX="-34050" custLinFactNeighborY="-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A009F015-867B-4A0D-B457-4F66332033F9}" type="pres">
      <dgm:prSet presAssocID="{326DAF09-302A-454F-B6E1-89B5C198D7EF}" presName="txShp" presStyleLbl="node1" presStyleIdx="0" presStyleCnt="3" custScaleX="12655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B6B0082-D8BC-4CFC-B557-02804E10CD8A}" type="pres">
      <dgm:prSet presAssocID="{49E75753-7614-41A7-A5A4-3E7F4885163E}" presName="spacing" presStyleCnt="0"/>
      <dgm:spPr/>
    </dgm:pt>
    <dgm:pt modelId="{A47AA1F8-692E-45B6-BC83-7D67641BE542}" type="pres">
      <dgm:prSet presAssocID="{1CD7FAA7-FA16-4E8C-B81B-5CF70A032F7A}" presName="composite" presStyleCnt="0"/>
      <dgm:spPr/>
    </dgm:pt>
    <dgm:pt modelId="{D5608349-8876-4AC9-B581-F19FB013B379}" type="pres">
      <dgm:prSet presAssocID="{1CD7FAA7-FA16-4E8C-B81B-5CF70A032F7A}" presName="imgShp" presStyleLbl="fgImgPlace1" presStyleIdx="1" presStyleCnt="3" custLinFactNeighborX="-31934" custLinFactNeighborY="133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14F20473-AC52-4B7E-85E1-B50439247554}" type="pres">
      <dgm:prSet presAssocID="{1CD7FAA7-FA16-4E8C-B81B-5CF70A032F7A}" presName="txShp" presStyleLbl="node1" presStyleIdx="1" presStyleCnt="3" custScaleX="12918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19681BB-36DA-49C2-98CB-F5C71A546397}" type="pres">
      <dgm:prSet presAssocID="{AE34DFC4-B10E-41A8-80C7-D281F434E06E}" presName="spacing" presStyleCnt="0"/>
      <dgm:spPr/>
    </dgm:pt>
    <dgm:pt modelId="{09635D02-FA9B-48F9-AB92-E2AAEB595D25}" type="pres">
      <dgm:prSet presAssocID="{0982A93E-0CC7-47E0-8268-A18BB8452E63}" presName="composite" presStyleCnt="0"/>
      <dgm:spPr/>
    </dgm:pt>
    <dgm:pt modelId="{7BC98C40-DE49-476B-B538-5F0848E7E8FB}" type="pres">
      <dgm:prSet presAssocID="{0982A93E-0CC7-47E0-8268-A18BB8452E63}" presName="imgShp" presStyleLbl="fgImgPlace1" presStyleIdx="2" presStyleCnt="3" custLinFactNeighborX="-36166" custLinFactNeighborY="267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BCB04C3A-4690-42E5-A735-BE1AB00E90D4}" type="pres">
      <dgm:prSet presAssocID="{0982A93E-0CC7-47E0-8268-A18BB8452E63}" presName="txShp" presStyleLbl="node1" presStyleIdx="2" presStyleCnt="3" custScaleX="12918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39617668-7F64-4B84-B535-953865519D4B}" type="presOf" srcId="{0982A93E-0CC7-47E0-8268-A18BB8452E63}" destId="{BCB04C3A-4690-42E5-A735-BE1AB00E90D4}" srcOrd="0" destOrd="0" presId="urn:microsoft.com/office/officeart/2005/8/layout/vList3"/>
    <dgm:cxn modelId="{C6E515E9-8A74-4C42-9FF6-7077C05F11AF}" srcId="{81835C66-08C8-4E9E-AAF5-6330C6EC0F80}" destId="{1CD7FAA7-FA16-4E8C-B81B-5CF70A032F7A}" srcOrd="1" destOrd="0" parTransId="{557E3900-0B4E-48EA-B365-E61221FB2A75}" sibTransId="{AE34DFC4-B10E-41A8-80C7-D281F434E06E}"/>
    <dgm:cxn modelId="{9FF90FC7-1C31-4D0B-BA91-EC0F045303A4}" type="presOf" srcId="{326DAF09-302A-454F-B6E1-89B5C198D7EF}" destId="{A009F015-867B-4A0D-B457-4F66332033F9}" srcOrd="0" destOrd="0" presId="urn:microsoft.com/office/officeart/2005/8/layout/vList3"/>
    <dgm:cxn modelId="{1B1CB916-32E3-443E-8A37-8A252EACA06F}" srcId="{81835C66-08C8-4E9E-AAF5-6330C6EC0F80}" destId="{0982A93E-0CC7-47E0-8268-A18BB8452E63}" srcOrd="2" destOrd="0" parTransId="{51E373F1-49E9-450B-A950-F5843D26EB99}" sibTransId="{88996554-A8A9-4499-B814-845976824A51}"/>
    <dgm:cxn modelId="{8CB421DC-3315-4C5C-B29D-91C4E467B897}" srcId="{81835C66-08C8-4E9E-AAF5-6330C6EC0F80}" destId="{326DAF09-302A-454F-B6E1-89B5C198D7EF}" srcOrd="0" destOrd="0" parTransId="{B3FF8A2F-B6CD-4537-8621-B3C767FB4C9B}" sibTransId="{49E75753-7614-41A7-A5A4-3E7F4885163E}"/>
    <dgm:cxn modelId="{AB4D2A11-362C-4012-B4FC-2728025BE382}" type="presOf" srcId="{1CD7FAA7-FA16-4E8C-B81B-5CF70A032F7A}" destId="{14F20473-AC52-4B7E-85E1-B50439247554}" srcOrd="0" destOrd="0" presId="urn:microsoft.com/office/officeart/2005/8/layout/vList3"/>
    <dgm:cxn modelId="{1ADBA3D4-5E85-4629-95AC-9DDCF341A97E}" type="presOf" srcId="{81835C66-08C8-4E9E-AAF5-6330C6EC0F80}" destId="{2C967456-FE5D-4A05-A79B-D3EF083707BF}" srcOrd="0" destOrd="0" presId="urn:microsoft.com/office/officeart/2005/8/layout/vList3"/>
    <dgm:cxn modelId="{0248B1F9-11CD-4443-BE91-21217C8315E7}" type="presParOf" srcId="{2C967456-FE5D-4A05-A79B-D3EF083707BF}" destId="{3E0667F3-DCA6-4B6B-9CEF-D8F8792AF158}" srcOrd="0" destOrd="0" presId="urn:microsoft.com/office/officeart/2005/8/layout/vList3"/>
    <dgm:cxn modelId="{F9BD6EB0-6F2C-44C8-8F59-D7376B638C49}" type="presParOf" srcId="{3E0667F3-DCA6-4B6B-9CEF-D8F8792AF158}" destId="{8B15D600-8EE0-40C4-BCC2-BBEB001E04A4}" srcOrd="0" destOrd="0" presId="urn:microsoft.com/office/officeart/2005/8/layout/vList3"/>
    <dgm:cxn modelId="{55A814CB-BCE8-4473-B41D-D6B2ED2915F2}" type="presParOf" srcId="{3E0667F3-DCA6-4B6B-9CEF-D8F8792AF158}" destId="{A009F015-867B-4A0D-B457-4F66332033F9}" srcOrd="1" destOrd="0" presId="urn:microsoft.com/office/officeart/2005/8/layout/vList3"/>
    <dgm:cxn modelId="{5C1A93BF-A54F-447C-A436-F47F7CF2FAB1}" type="presParOf" srcId="{2C967456-FE5D-4A05-A79B-D3EF083707BF}" destId="{6B6B0082-D8BC-4CFC-B557-02804E10CD8A}" srcOrd="1" destOrd="0" presId="urn:microsoft.com/office/officeart/2005/8/layout/vList3"/>
    <dgm:cxn modelId="{9EB734C7-6AE3-44F1-9596-F5232DA63AFD}" type="presParOf" srcId="{2C967456-FE5D-4A05-A79B-D3EF083707BF}" destId="{A47AA1F8-692E-45B6-BC83-7D67641BE542}" srcOrd="2" destOrd="0" presId="urn:microsoft.com/office/officeart/2005/8/layout/vList3"/>
    <dgm:cxn modelId="{2D8EC66B-4A04-44FA-8410-6B4D482DFB70}" type="presParOf" srcId="{A47AA1F8-692E-45B6-BC83-7D67641BE542}" destId="{D5608349-8876-4AC9-B581-F19FB013B379}" srcOrd="0" destOrd="0" presId="urn:microsoft.com/office/officeart/2005/8/layout/vList3"/>
    <dgm:cxn modelId="{1E6AC12B-6BA2-4698-BFE7-823C63327C62}" type="presParOf" srcId="{A47AA1F8-692E-45B6-BC83-7D67641BE542}" destId="{14F20473-AC52-4B7E-85E1-B50439247554}" srcOrd="1" destOrd="0" presId="urn:microsoft.com/office/officeart/2005/8/layout/vList3"/>
    <dgm:cxn modelId="{56C2E4E0-1FB1-42A7-BEF1-F732B5C8CDA2}" type="presParOf" srcId="{2C967456-FE5D-4A05-A79B-D3EF083707BF}" destId="{119681BB-36DA-49C2-98CB-F5C71A546397}" srcOrd="3" destOrd="0" presId="urn:microsoft.com/office/officeart/2005/8/layout/vList3"/>
    <dgm:cxn modelId="{00848765-85ED-448E-9092-3EB288ECCB6A}" type="presParOf" srcId="{2C967456-FE5D-4A05-A79B-D3EF083707BF}" destId="{09635D02-FA9B-48F9-AB92-E2AAEB595D25}" srcOrd="4" destOrd="0" presId="urn:microsoft.com/office/officeart/2005/8/layout/vList3"/>
    <dgm:cxn modelId="{93CF294D-FF13-400D-9969-08C826BBEBD6}" type="presParOf" srcId="{09635D02-FA9B-48F9-AB92-E2AAEB595D25}" destId="{7BC98C40-DE49-476B-B538-5F0848E7E8FB}" srcOrd="0" destOrd="0" presId="urn:microsoft.com/office/officeart/2005/8/layout/vList3"/>
    <dgm:cxn modelId="{9D0793D6-9B62-4529-AE47-6481E505A80C}" type="presParOf" srcId="{09635D02-FA9B-48F9-AB92-E2AAEB595D25}" destId="{BCB04C3A-4690-42E5-A735-BE1AB00E90D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5EF403D-BBD3-4BBA-A699-7A407B40BD0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O"/>
        </a:p>
      </dgm:t>
    </dgm:pt>
    <dgm:pt modelId="{2401BD9D-63DA-4162-B1DE-B5E44ACD3F5E}">
      <dgm:prSet/>
      <dgm:spPr/>
      <dgm:t>
        <a:bodyPr/>
        <a:lstStyle/>
        <a:p>
          <a:pPr rtl="0"/>
          <a:r>
            <a:rPr lang="es-CO" dirty="0" smtClean="0"/>
            <a:t>El cuidado de las avenidas del alma</a:t>
          </a:r>
          <a:endParaRPr lang="es-CO" dirty="0"/>
        </a:p>
      </dgm:t>
    </dgm:pt>
    <dgm:pt modelId="{07005098-B289-4B8D-9F1F-DEA96BC78B18}" type="parTrans" cxnId="{26DF94B0-B09A-4762-87B0-8EB2BAB3BB95}">
      <dgm:prSet/>
      <dgm:spPr/>
      <dgm:t>
        <a:bodyPr/>
        <a:lstStyle/>
        <a:p>
          <a:endParaRPr lang="es-CO"/>
        </a:p>
      </dgm:t>
    </dgm:pt>
    <dgm:pt modelId="{56864931-18A6-4FBC-B52F-F2D0A1E82E67}" type="sibTrans" cxnId="{26DF94B0-B09A-4762-87B0-8EB2BAB3BB95}">
      <dgm:prSet/>
      <dgm:spPr/>
      <dgm:t>
        <a:bodyPr/>
        <a:lstStyle/>
        <a:p>
          <a:endParaRPr lang="es-CO"/>
        </a:p>
      </dgm:t>
    </dgm:pt>
    <dgm:pt modelId="{1C306C60-F756-469C-A831-3ADD50DD1087}" type="pres">
      <dgm:prSet presAssocID="{55EF403D-BBD3-4BBA-A699-7A407B40BD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7ED6D02-3EA8-4520-B120-50F589599856}" type="pres">
      <dgm:prSet presAssocID="{2401BD9D-63DA-4162-B1DE-B5E44ACD3F5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DAB70F24-A1C9-4589-A0D0-39BA1419ED61}" type="presOf" srcId="{55EF403D-BBD3-4BBA-A699-7A407B40BD02}" destId="{1C306C60-F756-469C-A831-3ADD50DD1087}" srcOrd="0" destOrd="0" presId="urn:microsoft.com/office/officeart/2005/8/layout/vList2"/>
    <dgm:cxn modelId="{3728FCE2-D183-4B11-9997-07FA107B34E9}" type="presOf" srcId="{2401BD9D-63DA-4162-B1DE-B5E44ACD3F5E}" destId="{A7ED6D02-3EA8-4520-B120-50F589599856}" srcOrd="0" destOrd="0" presId="urn:microsoft.com/office/officeart/2005/8/layout/vList2"/>
    <dgm:cxn modelId="{26DF94B0-B09A-4762-87B0-8EB2BAB3BB95}" srcId="{55EF403D-BBD3-4BBA-A699-7A407B40BD02}" destId="{2401BD9D-63DA-4162-B1DE-B5E44ACD3F5E}" srcOrd="0" destOrd="0" parTransId="{07005098-B289-4B8D-9F1F-DEA96BC78B18}" sibTransId="{56864931-18A6-4FBC-B52F-F2D0A1E82E67}"/>
    <dgm:cxn modelId="{B97AADDF-BD1F-4543-98C6-4FFAD7C7FADE}" type="presParOf" srcId="{1C306C60-F756-469C-A831-3ADD50DD1087}" destId="{A7ED6D02-3EA8-4520-B120-50F58959985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733D54B-864A-46E8-8759-45680DA5D84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BF06DAEF-2ED3-43C8-9ED1-8F9BDC129E0F}">
      <dgm:prSet custT="1"/>
      <dgm:spPr>
        <a:solidFill>
          <a:srgbClr val="C00000"/>
        </a:solidFill>
      </dgm:spPr>
      <dgm:t>
        <a:bodyPr/>
        <a:lstStyle/>
        <a:p>
          <a:pPr rtl="0"/>
          <a:r>
            <a:rPr lang="es-CO" sz="2000" dirty="0" smtClean="0"/>
            <a:t>En muchas ocasiones hemos estudiado, en el campo de la santificación, la importancia de la alimentación: de lo que entra por nuestra boca. </a:t>
          </a:r>
          <a:r>
            <a:rPr lang="es-CO" sz="2000" b="1" dirty="0" smtClean="0"/>
            <a:t>Pero qué hay acerca de la importancia de lo que entra por las otras vías del alma?</a:t>
          </a:r>
          <a:endParaRPr lang="es-CO" sz="2000" b="1" dirty="0"/>
        </a:p>
      </dgm:t>
    </dgm:pt>
    <dgm:pt modelId="{8411A7E4-5B17-440D-82BD-2D12C860F6BD}" type="parTrans" cxnId="{14AC3761-23AA-4300-BFE1-38786375D9C0}">
      <dgm:prSet/>
      <dgm:spPr/>
      <dgm:t>
        <a:bodyPr/>
        <a:lstStyle/>
        <a:p>
          <a:endParaRPr lang="es-CO"/>
        </a:p>
      </dgm:t>
    </dgm:pt>
    <dgm:pt modelId="{93E94FA6-29C0-43A6-82FF-14A756FA4356}" type="sibTrans" cxnId="{14AC3761-23AA-4300-BFE1-38786375D9C0}">
      <dgm:prSet/>
      <dgm:spPr/>
      <dgm:t>
        <a:bodyPr/>
        <a:lstStyle/>
        <a:p>
          <a:endParaRPr lang="es-CO"/>
        </a:p>
      </dgm:t>
    </dgm:pt>
    <dgm:pt modelId="{0E51877E-03A0-4D96-8C1D-D34E87EEFAB5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es-CO" sz="2000" b="1" u="sng" dirty="0" smtClean="0">
              <a:solidFill>
                <a:srgbClr val="002060"/>
              </a:solidFill>
            </a:rPr>
            <a:t>CSI (Consejos Sobre Salud) pg. 65.3 </a:t>
          </a:r>
          <a:r>
            <a:rPr lang="es-CO" sz="2000" b="1" dirty="0" smtClean="0">
              <a:solidFill>
                <a:srgbClr val="002060"/>
              </a:solidFill>
            </a:rPr>
            <a:t>– “La vida de Daniel constituye una ilustración sagrada de lo que significa un carácter santificado. El concepto bíblico de la santificación tiene que ver con el hombre completo…”</a:t>
          </a:r>
          <a:endParaRPr lang="es-CO" sz="2000" b="1" dirty="0">
            <a:solidFill>
              <a:srgbClr val="002060"/>
            </a:solidFill>
          </a:endParaRPr>
        </a:p>
      </dgm:t>
    </dgm:pt>
    <dgm:pt modelId="{65338386-7AAD-4E1F-91EE-FBC394E596E1}" type="parTrans" cxnId="{A53D5229-7EE7-4992-93B1-36A2E88F2C95}">
      <dgm:prSet/>
      <dgm:spPr/>
      <dgm:t>
        <a:bodyPr/>
        <a:lstStyle/>
        <a:p>
          <a:endParaRPr lang="es-CO"/>
        </a:p>
      </dgm:t>
    </dgm:pt>
    <dgm:pt modelId="{F7E7FD3F-DDF4-4A2F-8CC9-F0AC470C3022}" type="sibTrans" cxnId="{A53D5229-7EE7-4992-93B1-36A2E88F2C95}">
      <dgm:prSet/>
      <dgm:spPr/>
      <dgm:t>
        <a:bodyPr/>
        <a:lstStyle/>
        <a:p>
          <a:endParaRPr lang="es-CO"/>
        </a:p>
      </dgm:t>
    </dgm:pt>
    <dgm:pt modelId="{0EA3BF83-9272-463C-A1B6-B97406BD08E0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s-CO" u="sng" dirty="0" smtClean="0"/>
            <a:t>2MCP (Mente, Carácter, Personalidad) pg. 242.2 </a:t>
          </a:r>
          <a:r>
            <a:rPr lang="es-CO" dirty="0" smtClean="0"/>
            <a:t>– “Los malos hábitos se forman con más facilidad que los buenos, y se los abandona con más dificultad.”</a:t>
          </a:r>
          <a:endParaRPr lang="es-CO" dirty="0"/>
        </a:p>
      </dgm:t>
    </dgm:pt>
    <dgm:pt modelId="{D52E7A52-9038-4775-9047-CF4A78E2821A}" type="parTrans" cxnId="{9C5971E5-101E-42F1-AAF4-1517E8BF1BF1}">
      <dgm:prSet/>
      <dgm:spPr/>
      <dgm:t>
        <a:bodyPr/>
        <a:lstStyle/>
        <a:p>
          <a:endParaRPr lang="es-CO"/>
        </a:p>
      </dgm:t>
    </dgm:pt>
    <dgm:pt modelId="{260736F4-9D8D-44CE-BB89-BED7C9FFD3F9}" type="sibTrans" cxnId="{9C5971E5-101E-42F1-AAF4-1517E8BF1BF1}">
      <dgm:prSet/>
      <dgm:spPr/>
      <dgm:t>
        <a:bodyPr/>
        <a:lstStyle/>
        <a:p>
          <a:endParaRPr lang="es-CO"/>
        </a:p>
      </dgm:t>
    </dgm:pt>
    <dgm:pt modelId="{69C52A5C-0181-43F7-88A6-468AF947298C}" type="pres">
      <dgm:prSet presAssocID="{4733D54B-864A-46E8-8759-45680DA5D8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7BCB21B-8494-442B-8622-F8DB028D55CD}" type="pres">
      <dgm:prSet presAssocID="{BF06DAEF-2ED3-43C8-9ED1-8F9BDC129E0F}" presName="composite" presStyleCnt="0"/>
      <dgm:spPr/>
    </dgm:pt>
    <dgm:pt modelId="{B5C80EEF-AB59-4218-AF38-C654B308A934}" type="pres">
      <dgm:prSet presAssocID="{BF06DAEF-2ED3-43C8-9ED1-8F9BDC129E0F}" presName="imgShp" presStyleLbl="fgImgPlace1" presStyleIdx="0" presStyleCnt="3" custLinFactNeighborX="-64540" custLinFactNeighborY="213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7CF7030-0EB6-4CE2-B6E5-FAA92D7B589B}" type="pres">
      <dgm:prSet presAssocID="{BF06DAEF-2ED3-43C8-9ED1-8F9BDC129E0F}" presName="txShp" presStyleLbl="node1" presStyleIdx="0" presStyleCnt="3" custScaleX="13324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242223B6-6C57-4EA4-8D77-4B40FCAD46DA}" type="pres">
      <dgm:prSet presAssocID="{93E94FA6-29C0-43A6-82FF-14A756FA4356}" presName="spacing" presStyleCnt="0"/>
      <dgm:spPr/>
    </dgm:pt>
    <dgm:pt modelId="{17A3058B-A0B8-4F0B-820F-7857C686C628}" type="pres">
      <dgm:prSet presAssocID="{0E51877E-03A0-4D96-8C1D-D34E87EEFAB5}" presName="composite" presStyleCnt="0"/>
      <dgm:spPr/>
    </dgm:pt>
    <dgm:pt modelId="{74AE7B8D-10D6-4BCA-B445-3C40978C1FEA}" type="pres">
      <dgm:prSet presAssocID="{0E51877E-03A0-4D96-8C1D-D34E87EEFAB5}" presName="imgShp" presStyleLbl="fgImgPlace1" presStyleIdx="1" presStyleCnt="3" custLinFactNeighborX="-58813" custLinFactNeighborY="-171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211D4F47-2756-4987-B092-E227D76B418E}" type="pres">
      <dgm:prSet presAssocID="{0E51877E-03A0-4D96-8C1D-D34E87EEFAB5}" presName="txShp" presStyleLbl="node1" presStyleIdx="1" presStyleCnt="3" custScaleX="13324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E125707-29F5-4B3E-8AFF-AEFCA120CCBE}" type="pres">
      <dgm:prSet presAssocID="{F7E7FD3F-DDF4-4A2F-8CC9-F0AC470C3022}" presName="spacing" presStyleCnt="0"/>
      <dgm:spPr/>
    </dgm:pt>
    <dgm:pt modelId="{16DF292F-4098-4D53-8455-B11D3DB4C398}" type="pres">
      <dgm:prSet presAssocID="{0EA3BF83-9272-463C-A1B6-B97406BD08E0}" presName="composite" presStyleCnt="0"/>
      <dgm:spPr/>
    </dgm:pt>
    <dgm:pt modelId="{03B7E118-D552-40CE-A4E6-DD951A4C6F7B}" type="pres">
      <dgm:prSet presAssocID="{0EA3BF83-9272-463C-A1B6-B97406BD08E0}" presName="imgShp" presStyleLbl="fgImgPlace1" presStyleIdx="2" presStyleCnt="3" custLinFactNeighborX="-58813" custLinFactNeighborY="16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D719400F-64F2-4725-ACAC-B9D196545689}" type="pres">
      <dgm:prSet presAssocID="{0EA3BF83-9272-463C-A1B6-B97406BD08E0}" presName="txShp" presStyleLbl="node1" presStyleIdx="2" presStyleCnt="3" custScaleX="13587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F96FB434-E096-48AF-8BCD-2B5EA7B8EDE1}" type="presOf" srcId="{BF06DAEF-2ED3-43C8-9ED1-8F9BDC129E0F}" destId="{17CF7030-0EB6-4CE2-B6E5-FAA92D7B589B}" srcOrd="0" destOrd="0" presId="urn:microsoft.com/office/officeart/2005/8/layout/vList3"/>
    <dgm:cxn modelId="{A427D1DA-DBE4-45FB-8CC2-46A07FFCBD7F}" type="presOf" srcId="{4733D54B-864A-46E8-8759-45680DA5D84B}" destId="{69C52A5C-0181-43F7-88A6-468AF947298C}" srcOrd="0" destOrd="0" presId="urn:microsoft.com/office/officeart/2005/8/layout/vList3"/>
    <dgm:cxn modelId="{B0DC637E-8BED-47D1-89D7-E80EFB41AEC1}" type="presOf" srcId="{0E51877E-03A0-4D96-8C1D-D34E87EEFAB5}" destId="{211D4F47-2756-4987-B092-E227D76B418E}" srcOrd="0" destOrd="0" presId="urn:microsoft.com/office/officeart/2005/8/layout/vList3"/>
    <dgm:cxn modelId="{B7EA7A10-98B1-4C77-B74F-F4EAEA486426}" type="presOf" srcId="{0EA3BF83-9272-463C-A1B6-B97406BD08E0}" destId="{D719400F-64F2-4725-ACAC-B9D196545689}" srcOrd="0" destOrd="0" presId="urn:microsoft.com/office/officeart/2005/8/layout/vList3"/>
    <dgm:cxn modelId="{A53D5229-7EE7-4992-93B1-36A2E88F2C95}" srcId="{4733D54B-864A-46E8-8759-45680DA5D84B}" destId="{0E51877E-03A0-4D96-8C1D-D34E87EEFAB5}" srcOrd="1" destOrd="0" parTransId="{65338386-7AAD-4E1F-91EE-FBC394E596E1}" sibTransId="{F7E7FD3F-DDF4-4A2F-8CC9-F0AC470C3022}"/>
    <dgm:cxn modelId="{9C5971E5-101E-42F1-AAF4-1517E8BF1BF1}" srcId="{4733D54B-864A-46E8-8759-45680DA5D84B}" destId="{0EA3BF83-9272-463C-A1B6-B97406BD08E0}" srcOrd="2" destOrd="0" parTransId="{D52E7A52-9038-4775-9047-CF4A78E2821A}" sibTransId="{260736F4-9D8D-44CE-BB89-BED7C9FFD3F9}"/>
    <dgm:cxn modelId="{14AC3761-23AA-4300-BFE1-38786375D9C0}" srcId="{4733D54B-864A-46E8-8759-45680DA5D84B}" destId="{BF06DAEF-2ED3-43C8-9ED1-8F9BDC129E0F}" srcOrd="0" destOrd="0" parTransId="{8411A7E4-5B17-440D-82BD-2D12C860F6BD}" sibTransId="{93E94FA6-29C0-43A6-82FF-14A756FA4356}"/>
    <dgm:cxn modelId="{510D59EE-5950-414D-ADAA-7B0CC79DC960}" type="presParOf" srcId="{69C52A5C-0181-43F7-88A6-468AF947298C}" destId="{A7BCB21B-8494-442B-8622-F8DB028D55CD}" srcOrd="0" destOrd="0" presId="urn:microsoft.com/office/officeart/2005/8/layout/vList3"/>
    <dgm:cxn modelId="{DA45BBDC-B41A-4863-B529-4A3B5DD22F07}" type="presParOf" srcId="{A7BCB21B-8494-442B-8622-F8DB028D55CD}" destId="{B5C80EEF-AB59-4218-AF38-C654B308A934}" srcOrd="0" destOrd="0" presId="urn:microsoft.com/office/officeart/2005/8/layout/vList3"/>
    <dgm:cxn modelId="{678314EE-FDAF-4AA2-AB15-B43070BFD059}" type="presParOf" srcId="{A7BCB21B-8494-442B-8622-F8DB028D55CD}" destId="{17CF7030-0EB6-4CE2-B6E5-FAA92D7B589B}" srcOrd="1" destOrd="0" presId="urn:microsoft.com/office/officeart/2005/8/layout/vList3"/>
    <dgm:cxn modelId="{EB5639A1-8AB5-40C5-BBFA-AF2ED40B2015}" type="presParOf" srcId="{69C52A5C-0181-43F7-88A6-468AF947298C}" destId="{242223B6-6C57-4EA4-8D77-4B40FCAD46DA}" srcOrd="1" destOrd="0" presId="urn:microsoft.com/office/officeart/2005/8/layout/vList3"/>
    <dgm:cxn modelId="{850E20A2-23A0-4467-8BC0-F3AC3C825442}" type="presParOf" srcId="{69C52A5C-0181-43F7-88A6-468AF947298C}" destId="{17A3058B-A0B8-4F0B-820F-7857C686C628}" srcOrd="2" destOrd="0" presId="urn:microsoft.com/office/officeart/2005/8/layout/vList3"/>
    <dgm:cxn modelId="{EA181527-9447-44C2-9B4F-C476E0DF95A6}" type="presParOf" srcId="{17A3058B-A0B8-4F0B-820F-7857C686C628}" destId="{74AE7B8D-10D6-4BCA-B445-3C40978C1FEA}" srcOrd="0" destOrd="0" presId="urn:microsoft.com/office/officeart/2005/8/layout/vList3"/>
    <dgm:cxn modelId="{6513EFD1-19D8-4FF7-9D7E-FEAF607D657E}" type="presParOf" srcId="{17A3058B-A0B8-4F0B-820F-7857C686C628}" destId="{211D4F47-2756-4987-B092-E227D76B418E}" srcOrd="1" destOrd="0" presId="urn:microsoft.com/office/officeart/2005/8/layout/vList3"/>
    <dgm:cxn modelId="{263E34AA-844C-460E-847E-1F49EC664403}" type="presParOf" srcId="{69C52A5C-0181-43F7-88A6-468AF947298C}" destId="{7E125707-29F5-4B3E-8AFF-AEFCA120CCBE}" srcOrd="3" destOrd="0" presId="urn:microsoft.com/office/officeart/2005/8/layout/vList3"/>
    <dgm:cxn modelId="{8E7CE818-DCCA-4499-ACC9-F771DE47807D}" type="presParOf" srcId="{69C52A5C-0181-43F7-88A6-468AF947298C}" destId="{16DF292F-4098-4D53-8455-B11D3DB4C398}" srcOrd="4" destOrd="0" presId="urn:microsoft.com/office/officeart/2005/8/layout/vList3"/>
    <dgm:cxn modelId="{13AD1F7D-4800-4256-A145-5FF566DED96F}" type="presParOf" srcId="{16DF292F-4098-4D53-8455-B11D3DB4C398}" destId="{03B7E118-D552-40CE-A4E6-DD951A4C6F7B}" srcOrd="0" destOrd="0" presId="urn:microsoft.com/office/officeart/2005/8/layout/vList3"/>
    <dgm:cxn modelId="{F67F4F5F-1D1F-4B0E-B37A-BA9B0DF449D8}" type="presParOf" srcId="{16DF292F-4098-4D53-8455-B11D3DB4C398}" destId="{D719400F-64F2-4725-ACAC-B9D19654568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7801866-5AE0-4B61-A455-A4014A51E45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0AED714-F4E5-44C9-954E-2E3B23C13C13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b="1" u="sng" dirty="0" smtClean="0"/>
            <a:t>2MCP, (Mente, Carácter, Personalidad) pg. ... 243.2 .</a:t>
          </a:r>
          <a:endParaRPr lang="es-CO" dirty="0" smtClean="0"/>
        </a:p>
        <a:p>
          <a:pPr rtl="0"/>
          <a:r>
            <a:rPr lang="es-CO" dirty="0" smtClean="0"/>
            <a:t> “Los pecados que nos asedian tienen que ser vencidos y los malos sentimientos debe ser desarraigados, y un carácter santo y santas emociones han de ser engendrados en nosotros por el Espíritu de Dios.”</a:t>
          </a:r>
          <a:endParaRPr lang="es-CO" dirty="0"/>
        </a:p>
      </dgm:t>
    </dgm:pt>
    <dgm:pt modelId="{002A5A21-59EE-492C-BDB5-72B0C53C3605}" type="parTrans" cxnId="{33289714-ED08-427E-AB8A-78FDF8DB7C85}">
      <dgm:prSet/>
      <dgm:spPr/>
      <dgm:t>
        <a:bodyPr/>
        <a:lstStyle/>
        <a:p>
          <a:endParaRPr lang="es-CO"/>
        </a:p>
      </dgm:t>
    </dgm:pt>
    <dgm:pt modelId="{CFD16809-7CC2-4960-9461-FC465D35CAE0}" type="sibTrans" cxnId="{33289714-ED08-427E-AB8A-78FDF8DB7C85}">
      <dgm:prSet/>
      <dgm:spPr/>
      <dgm:t>
        <a:bodyPr/>
        <a:lstStyle/>
        <a:p>
          <a:endParaRPr lang="es-CO"/>
        </a:p>
      </dgm:t>
    </dgm:pt>
    <dgm:pt modelId="{6119348A-60AD-47A5-808B-127CAB5F57B7}">
      <dgm:prSet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pPr rtl="0"/>
          <a:r>
            <a:rPr lang="es-CO" dirty="0" smtClean="0"/>
            <a:t>Este estudio trata sobre la importancia del cuidado de las “avenidas del alma.” Pero, cuáles son las avenidas del alma?</a:t>
          </a:r>
          <a:endParaRPr lang="es-CO" dirty="0"/>
        </a:p>
      </dgm:t>
    </dgm:pt>
    <dgm:pt modelId="{914AE2DF-F188-458F-8F46-7E98C3ECAC1F}" type="parTrans" cxnId="{48EB08A2-6F29-476A-99AB-0D544F8E23DC}">
      <dgm:prSet/>
      <dgm:spPr/>
      <dgm:t>
        <a:bodyPr/>
        <a:lstStyle/>
        <a:p>
          <a:endParaRPr lang="es-CO"/>
        </a:p>
      </dgm:t>
    </dgm:pt>
    <dgm:pt modelId="{326BF1FA-1C03-43B6-B9D6-262EFF1611FC}" type="sibTrans" cxnId="{48EB08A2-6F29-476A-99AB-0D544F8E23DC}">
      <dgm:prSet/>
      <dgm:spPr/>
      <dgm:t>
        <a:bodyPr/>
        <a:lstStyle/>
        <a:p>
          <a:endParaRPr lang="es-CO"/>
        </a:p>
      </dgm:t>
    </dgm:pt>
    <dgm:pt modelId="{7DB2BD94-D33E-46DE-81B1-46FC4C155110}">
      <dgm:prSet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pPr rtl="0"/>
          <a:r>
            <a:rPr lang="es-CO" dirty="0" smtClean="0"/>
            <a:t>En Proverbios 4:23-27 tenemos la mención de dos avenidas: la boca y los ojos. “</a:t>
          </a:r>
          <a:r>
            <a:rPr lang="es-CO" b="1" dirty="0" smtClean="0">
              <a:latin typeface="Agency FB" pitchFamily="34" charset="0"/>
            </a:rPr>
            <a:t>Aparta de ti la iniquidad de la boca” y “tus ojos miren lo recto.”</a:t>
          </a:r>
          <a:endParaRPr lang="es-CO" b="1" dirty="0">
            <a:latin typeface="Agency FB" pitchFamily="34" charset="0"/>
          </a:endParaRPr>
        </a:p>
      </dgm:t>
    </dgm:pt>
    <dgm:pt modelId="{A3EA7253-3BDC-46D6-AB49-872B80B83845}" type="parTrans" cxnId="{BF04F2B1-A40F-4C0F-9A23-812166F89976}">
      <dgm:prSet/>
      <dgm:spPr/>
      <dgm:t>
        <a:bodyPr/>
        <a:lstStyle/>
        <a:p>
          <a:endParaRPr lang="es-CO"/>
        </a:p>
      </dgm:t>
    </dgm:pt>
    <dgm:pt modelId="{9C30BA8D-E9AB-4522-B8BA-79AB293523DD}" type="sibTrans" cxnId="{BF04F2B1-A40F-4C0F-9A23-812166F89976}">
      <dgm:prSet/>
      <dgm:spPr/>
      <dgm:t>
        <a:bodyPr/>
        <a:lstStyle/>
        <a:p>
          <a:endParaRPr lang="es-CO"/>
        </a:p>
      </dgm:t>
    </dgm:pt>
    <dgm:pt modelId="{E2DE9D37-981D-4B27-B095-A86337B0DF0A}" type="pres">
      <dgm:prSet presAssocID="{37801866-5AE0-4B61-A455-A4014A51E4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75324345-5A58-422F-BAB4-60D48C5BABBA}" type="pres">
      <dgm:prSet presAssocID="{90AED714-F4E5-44C9-954E-2E3B23C13C13}" presName="linNode" presStyleCnt="0"/>
      <dgm:spPr/>
    </dgm:pt>
    <dgm:pt modelId="{C42B2C5D-C531-4684-A096-413A1736100E}" type="pres">
      <dgm:prSet presAssocID="{90AED714-F4E5-44C9-954E-2E3B23C13C13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884471A7-F92A-4458-999E-09A336E67B49}" type="pres">
      <dgm:prSet presAssocID="{90AED714-F4E5-44C9-954E-2E3B23C13C13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BF04F2B1-A40F-4C0F-9A23-812166F89976}" srcId="{90AED714-F4E5-44C9-954E-2E3B23C13C13}" destId="{7DB2BD94-D33E-46DE-81B1-46FC4C155110}" srcOrd="1" destOrd="0" parTransId="{A3EA7253-3BDC-46D6-AB49-872B80B83845}" sibTransId="{9C30BA8D-E9AB-4522-B8BA-79AB293523DD}"/>
    <dgm:cxn modelId="{23B5A7A0-1F0C-481B-B25C-D8D631664A8B}" type="presOf" srcId="{37801866-5AE0-4B61-A455-A4014A51E45D}" destId="{E2DE9D37-981D-4B27-B095-A86337B0DF0A}" srcOrd="0" destOrd="0" presId="urn:microsoft.com/office/officeart/2005/8/layout/vList5"/>
    <dgm:cxn modelId="{48EB08A2-6F29-476A-99AB-0D544F8E23DC}" srcId="{90AED714-F4E5-44C9-954E-2E3B23C13C13}" destId="{6119348A-60AD-47A5-808B-127CAB5F57B7}" srcOrd="0" destOrd="0" parTransId="{914AE2DF-F188-458F-8F46-7E98C3ECAC1F}" sibTransId="{326BF1FA-1C03-43B6-B9D6-262EFF1611FC}"/>
    <dgm:cxn modelId="{24637EB5-B74B-415F-A88A-115C988396D3}" type="presOf" srcId="{7DB2BD94-D33E-46DE-81B1-46FC4C155110}" destId="{884471A7-F92A-4458-999E-09A336E67B49}" srcOrd="0" destOrd="1" presId="urn:microsoft.com/office/officeart/2005/8/layout/vList5"/>
    <dgm:cxn modelId="{33289714-ED08-427E-AB8A-78FDF8DB7C85}" srcId="{37801866-5AE0-4B61-A455-A4014A51E45D}" destId="{90AED714-F4E5-44C9-954E-2E3B23C13C13}" srcOrd="0" destOrd="0" parTransId="{002A5A21-59EE-492C-BDB5-72B0C53C3605}" sibTransId="{CFD16809-7CC2-4960-9461-FC465D35CAE0}"/>
    <dgm:cxn modelId="{784F0C5D-DF2D-427F-8EA7-032F81D054AC}" type="presOf" srcId="{6119348A-60AD-47A5-808B-127CAB5F57B7}" destId="{884471A7-F92A-4458-999E-09A336E67B49}" srcOrd="0" destOrd="0" presId="urn:microsoft.com/office/officeart/2005/8/layout/vList5"/>
    <dgm:cxn modelId="{90051679-3873-4DE1-8F3A-A62BE54BDC8E}" type="presOf" srcId="{90AED714-F4E5-44C9-954E-2E3B23C13C13}" destId="{C42B2C5D-C531-4684-A096-413A1736100E}" srcOrd="0" destOrd="0" presId="urn:microsoft.com/office/officeart/2005/8/layout/vList5"/>
    <dgm:cxn modelId="{69DB3E4E-62E3-4148-BBEA-82B0D87C0397}" type="presParOf" srcId="{E2DE9D37-981D-4B27-B095-A86337B0DF0A}" destId="{75324345-5A58-422F-BAB4-60D48C5BABBA}" srcOrd="0" destOrd="0" presId="urn:microsoft.com/office/officeart/2005/8/layout/vList5"/>
    <dgm:cxn modelId="{6DDE196A-2720-43FF-8FA2-227EC9EF7C5E}" type="presParOf" srcId="{75324345-5A58-422F-BAB4-60D48C5BABBA}" destId="{C42B2C5D-C531-4684-A096-413A1736100E}" srcOrd="0" destOrd="0" presId="urn:microsoft.com/office/officeart/2005/8/layout/vList5"/>
    <dgm:cxn modelId="{6579168A-5C68-4455-8647-BF45CFDC1679}" type="presParOf" srcId="{75324345-5A58-422F-BAB4-60D48C5BABBA}" destId="{884471A7-F92A-4458-999E-09A336E67B4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0640AC4-3DBB-4189-8A94-E6A6A2BCE39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8A1C716B-724C-4732-B52F-1D737C43F736}">
      <dgm:prSet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rtl="0"/>
          <a:r>
            <a:rPr lang="es-CO" dirty="0" smtClean="0"/>
            <a:t>El cuidado de las avenidas del alma</a:t>
          </a:r>
          <a:endParaRPr lang="es-CO" dirty="0"/>
        </a:p>
      </dgm:t>
    </dgm:pt>
    <dgm:pt modelId="{0550BDAB-74C0-47C3-B865-79D4566AEBBC}" type="parTrans" cxnId="{62C89647-8780-4C07-9854-01822F5B550C}">
      <dgm:prSet/>
      <dgm:spPr/>
      <dgm:t>
        <a:bodyPr/>
        <a:lstStyle/>
        <a:p>
          <a:endParaRPr lang="es-CO"/>
        </a:p>
      </dgm:t>
    </dgm:pt>
    <dgm:pt modelId="{3264CDBC-5DDC-4A82-B293-FAD3D0CFF99A}" type="sibTrans" cxnId="{62C89647-8780-4C07-9854-01822F5B550C}">
      <dgm:prSet/>
      <dgm:spPr/>
      <dgm:t>
        <a:bodyPr/>
        <a:lstStyle/>
        <a:p>
          <a:endParaRPr lang="es-CO"/>
        </a:p>
      </dgm:t>
    </dgm:pt>
    <dgm:pt modelId="{DA3C76EC-8953-45E3-95E6-6722CCB20A8B}" type="pres">
      <dgm:prSet presAssocID="{60640AC4-3DBB-4189-8A94-E6A6A2BCE3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44182A61-ECE2-4509-BFEA-6F0F9CCA5E87}" type="pres">
      <dgm:prSet presAssocID="{8A1C716B-724C-4732-B52F-1D737C43F73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62C89647-8780-4C07-9854-01822F5B550C}" srcId="{60640AC4-3DBB-4189-8A94-E6A6A2BCE39C}" destId="{8A1C716B-724C-4732-B52F-1D737C43F736}" srcOrd="0" destOrd="0" parTransId="{0550BDAB-74C0-47C3-B865-79D4566AEBBC}" sibTransId="{3264CDBC-5DDC-4A82-B293-FAD3D0CFF99A}"/>
    <dgm:cxn modelId="{A9082401-6D1F-44E0-8AE6-4B578B8E1462}" type="presOf" srcId="{8A1C716B-724C-4732-B52F-1D737C43F736}" destId="{44182A61-ECE2-4509-BFEA-6F0F9CCA5E87}" srcOrd="0" destOrd="0" presId="urn:microsoft.com/office/officeart/2005/8/layout/vList2"/>
    <dgm:cxn modelId="{98EC1B29-E8BA-4D98-8144-207A49918450}" type="presOf" srcId="{60640AC4-3DBB-4189-8A94-E6A6A2BCE39C}" destId="{DA3C76EC-8953-45E3-95E6-6722CCB20A8B}" srcOrd="0" destOrd="0" presId="urn:microsoft.com/office/officeart/2005/8/layout/vList2"/>
    <dgm:cxn modelId="{E810099F-8960-474C-9A18-22C841CB656E}" type="presParOf" srcId="{DA3C76EC-8953-45E3-95E6-6722CCB20A8B}" destId="{44182A61-ECE2-4509-BFEA-6F0F9CCA5E8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735A16-5CD6-4BD0-91AB-49956EB7D362}">
      <dsp:nvSpPr>
        <dsp:cNvPr id="0" name=""/>
        <dsp:cNvSpPr/>
      </dsp:nvSpPr>
      <dsp:spPr>
        <a:xfrm>
          <a:off x="2386625" y="79132"/>
          <a:ext cx="3456349" cy="6756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kern="1200" dirty="0" smtClean="0"/>
            <a:t>INTRODUCCIÓN</a:t>
          </a:r>
          <a:endParaRPr lang="es-CO" sz="2800" kern="1200" dirty="0"/>
        </a:p>
      </dsp:txBody>
      <dsp:txXfrm>
        <a:off x="2419609" y="112116"/>
        <a:ext cx="3390381" cy="609707"/>
      </dsp:txXfrm>
    </dsp:sp>
    <dsp:sp modelId="{5B635A6D-6ECC-4A18-B0D2-244936F9B9FE}">
      <dsp:nvSpPr>
        <dsp:cNvPr id="0" name=""/>
        <dsp:cNvSpPr/>
      </dsp:nvSpPr>
      <dsp:spPr>
        <a:xfrm>
          <a:off x="82337" y="754807"/>
          <a:ext cx="8064925" cy="4235220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41910" rIns="234696" bIns="41910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s-CO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CO" sz="2600" kern="1200" dirty="0" smtClean="0">
              <a:solidFill>
                <a:srgbClr val="FF0000"/>
              </a:solidFill>
            </a:rPr>
            <a:t>Proverbios 4:23</a:t>
          </a:r>
          <a:r>
            <a:rPr lang="es-CO" sz="2600" kern="1200" dirty="0" smtClean="0"/>
            <a:t>. “Sobre toda cosa guardada guarda tu corazón; porque de él mana la vida.” </a:t>
          </a:r>
          <a:endParaRPr lang="es-CO" sz="2600" kern="1200" dirty="0"/>
        </a:p>
        <a:p>
          <a:pPr marL="457200" lvl="2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CO" sz="2600" kern="1200" dirty="0" smtClean="0"/>
            <a:t>Es decir, “guarda tu mente”.  La pureza de la mente es el primer requisito de una vida sin pecado.  De la abundancia del corazón (la mente) proceden el bien o el mal de nuestra vida </a:t>
          </a:r>
          <a:r>
            <a:rPr lang="es-CO" sz="2600" kern="1200" dirty="0" smtClean="0">
              <a:solidFill>
                <a:srgbClr val="FF0000"/>
              </a:solidFill>
            </a:rPr>
            <a:t>(Luc. 6:45).  </a:t>
          </a:r>
          <a:r>
            <a:rPr lang="es-CO" sz="2600" kern="1200" dirty="0" smtClean="0"/>
            <a:t>El pecado consiste en complacer los deseos del corazón, que es perverso y engañoso </a:t>
          </a:r>
          <a:r>
            <a:rPr lang="es-CO" sz="2600" kern="1200" dirty="0" smtClean="0">
              <a:solidFill>
                <a:srgbClr val="FF0000"/>
              </a:solidFill>
            </a:rPr>
            <a:t>(Jer.17:9).  </a:t>
          </a:r>
          <a:r>
            <a:rPr lang="es-CO" sz="2600" u="sng" kern="1200" dirty="0" smtClean="0"/>
            <a:t>Por eso es necesario ser diligente en mantener la mente entregada a Dios, el único que la puede mantener pura</a:t>
          </a:r>
          <a:r>
            <a:rPr lang="es-CO" sz="2600" kern="1200" dirty="0" smtClean="0"/>
            <a:t>. </a:t>
          </a:r>
          <a:endParaRPr lang="es-CO" sz="2600" kern="1200" dirty="0"/>
        </a:p>
      </dsp:txBody>
      <dsp:txXfrm>
        <a:off x="82337" y="754807"/>
        <a:ext cx="8064925" cy="42352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5F755-6118-4F1F-A493-3493B1DF3805}">
      <dsp:nvSpPr>
        <dsp:cNvPr id="0" name=""/>
        <dsp:cNvSpPr/>
      </dsp:nvSpPr>
      <dsp:spPr>
        <a:xfrm>
          <a:off x="0" y="41346"/>
          <a:ext cx="8229600" cy="9114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800" kern="1200" dirty="0" smtClean="0"/>
            <a:t>Prepárate para encontrarte con tu Dios</a:t>
          </a:r>
          <a:endParaRPr lang="es-CO" sz="3800" kern="1200" dirty="0"/>
        </a:p>
      </dsp:txBody>
      <dsp:txXfrm>
        <a:off x="44492" y="85838"/>
        <a:ext cx="8140616" cy="8224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F9F14E-15E5-425E-8645-7E7FD2E0867F}">
      <dsp:nvSpPr>
        <dsp:cNvPr id="0" name=""/>
        <dsp:cNvSpPr/>
      </dsp:nvSpPr>
      <dsp:spPr>
        <a:xfrm>
          <a:off x="0" y="181"/>
          <a:ext cx="7272808" cy="6459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600" b="1" kern="1200" dirty="0" smtClean="0"/>
            <a:t>El ángel con la balanza</a:t>
          </a:r>
          <a:endParaRPr lang="es-CO" sz="3600" kern="1200" dirty="0"/>
        </a:p>
      </dsp:txBody>
      <dsp:txXfrm>
        <a:off x="31534" y="31715"/>
        <a:ext cx="7209740" cy="5828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860C2D-D931-4241-8462-044996F35229}">
      <dsp:nvSpPr>
        <dsp:cNvPr id="0" name=""/>
        <dsp:cNvSpPr/>
      </dsp:nvSpPr>
      <dsp:spPr>
        <a:xfrm rot="10800000">
          <a:off x="730437" y="0"/>
          <a:ext cx="6768725" cy="1143000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031" tIns="182880" rIns="341376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4800" kern="1200" dirty="0" smtClean="0"/>
            <a:t>El cuidado de la mente</a:t>
          </a:r>
          <a:endParaRPr lang="es-CO" sz="4800" kern="1200" dirty="0"/>
        </a:p>
      </dsp:txBody>
      <dsp:txXfrm rot="10800000">
        <a:off x="1016187" y="0"/>
        <a:ext cx="6482975" cy="1143000"/>
      </dsp:txXfrm>
    </dsp:sp>
    <dsp:sp modelId="{C695BD0A-55F3-4F55-A08A-4C06104D1EB5}">
      <dsp:nvSpPr>
        <dsp:cNvPr id="0" name=""/>
        <dsp:cNvSpPr/>
      </dsp:nvSpPr>
      <dsp:spPr>
        <a:xfrm>
          <a:off x="10344" y="0"/>
          <a:ext cx="1143000" cy="114300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97F099-D1E2-496D-BCDD-27D964139A19}">
      <dsp:nvSpPr>
        <dsp:cNvPr id="0" name=""/>
        <dsp:cNvSpPr/>
      </dsp:nvSpPr>
      <dsp:spPr>
        <a:xfrm>
          <a:off x="10336" y="2404"/>
          <a:ext cx="8208927" cy="4920334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>
              <a:solidFill>
                <a:srgbClr val="FF0000"/>
              </a:solidFill>
            </a:rPr>
            <a:t>Testimonios Para la Iglesia 1 pg. 120.3</a:t>
          </a:r>
          <a:r>
            <a:rPr lang="es-CO" sz="2200" kern="1200" dirty="0" smtClean="0"/>
            <a:t>. </a:t>
          </a:r>
          <a:r>
            <a:rPr lang="es-CO" sz="2200" kern="1200" dirty="0" smtClean="0">
              <a:solidFill>
                <a:srgbClr val="002060"/>
              </a:solidFill>
            </a:rPr>
            <a:t>“Tanto los jóvenes como los de más edad, tendrán que dar razón de su esperanza; pero sus mentes destinadas por Dios a cosas mejores, formadas para servirle perfectamente, se han esparcido en cosas insensatas en vez de hacerlo en los intereses eternos. </a:t>
          </a:r>
          <a:r>
            <a:rPr lang="es-CO" sz="2200" u="sng" kern="1200" dirty="0" smtClean="0">
              <a:solidFill>
                <a:srgbClr val="002060"/>
              </a:solidFill>
            </a:rPr>
            <a:t>Esa mente que vaga de allí para allá, es tan capaz de comprender la verdad, la evidencia de la Palabra de Dios en favor del sábado, y el verdadero fundamento de la esperanza del cristiano, como de analizar las apariencias, los modales, los vestidos, etc</a:t>
          </a:r>
          <a:r>
            <a:rPr lang="es-CO" sz="2200" kern="1200" dirty="0" smtClean="0">
              <a:solidFill>
                <a:srgbClr val="002060"/>
              </a:solidFill>
            </a:rPr>
            <a:t>.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200" b="1" kern="1200" dirty="0" smtClean="0">
              <a:solidFill>
                <a:srgbClr val="002060"/>
              </a:solidFill>
            </a:rPr>
            <a:t> Y a todos los que entregan su mente al placer que producen los cuentos insensatos y ociosos, alimentan sus facultades imaginativas; pero ante ellos se eclipsa el brillo de la Palabra de Dios. La mente queda directamente separada de Dios, y se destruye el interés por su preciosa Palabra.”</a:t>
          </a:r>
          <a:endParaRPr lang="es-CO" sz="2200" b="1" kern="1200" dirty="0">
            <a:solidFill>
              <a:srgbClr val="002060"/>
            </a:solidFill>
          </a:endParaRPr>
        </a:p>
      </dsp:txBody>
      <dsp:txXfrm>
        <a:off x="250527" y="242595"/>
        <a:ext cx="7728545" cy="443995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ED9B0E-1A26-42DD-BDE4-67B5965C27C6}">
      <dsp:nvSpPr>
        <dsp:cNvPr id="0" name=""/>
        <dsp:cNvSpPr/>
      </dsp:nvSpPr>
      <dsp:spPr>
        <a:xfrm>
          <a:off x="0" y="289513"/>
          <a:ext cx="8229600" cy="1462294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kern="1200" dirty="0" smtClean="0"/>
            <a:t>Es decir, con los “cuentos insensatos y ociosos” alimentamos el platillo de los intereses terrenales, mientras que con los “intereses eternos” alimentamos el platillo de los intereses celestiales.</a:t>
          </a:r>
          <a:endParaRPr lang="es-CO" sz="2800" kern="1200" dirty="0"/>
        </a:p>
      </dsp:txBody>
      <dsp:txXfrm>
        <a:off x="71383" y="360896"/>
        <a:ext cx="8086834" cy="1319528"/>
      </dsp:txXfrm>
    </dsp:sp>
    <dsp:sp modelId="{C8718621-240E-4A3C-9719-1BB8DFD46717}">
      <dsp:nvSpPr>
        <dsp:cNvPr id="0" name=""/>
        <dsp:cNvSpPr/>
      </dsp:nvSpPr>
      <dsp:spPr>
        <a:xfrm>
          <a:off x="0" y="2358531"/>
          <a:ext cx="8229600" cy="2877471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>
              <a:solidFill>
                <a:srgbClr val="FF0000"/>
              </a:solidFill>
            </a:rPr>
            <a:t>1TI pg. 120.4 </a:t>
          </a:r>
          <a:r>
            <a:rPr lang="es-CO" sz="2400" b="0" kern="1200" dirty="0" smtClean="0">
              <a:solidFill>
                <a:srgbClr val="002060"/>
              </a:solidFill>
            </a:rPr>
            <a:t>– “Se nos ha dado un libro para que guíe nuestros pies a través de los peligros de este oscuro mundo hasta el cielo. Sus páginas nos dicen cómo podemos escapar de la ira de Dios, y también nos hablan de los sufrimientos de Cristo por nosotros, y del gran sacrificio que hizo para que pudiésemos ser salvos y disfrutar de la presencia de Dios para siempre. Y si algunos son hallados faltos al final, habiendo oído la verdad como la han oído en esta tierra de luz, será culpa suya; quedarán sin excusa</a:t>
          </a:r>
          <a:r>
            <a:rPr lang="es-CO" sz="2300" kern="1200" dirty="0" smtClean="0"/>
            <a:t>.</a:t>
          </a:r>
          <a:endParaRPr lang="es-CO" sz="2300" kern="1200" dirty="0"/>
        </a:p>
      </dsp:txBody>
      <dsp:txXfrm>
        <a:off x="140467" y="2498998"/>
        <a:ext cx="7948666" cy="259653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09F015-867B-4A0D-B457-4F66332033F9}">
      <dsp:nvSpPr>
        <dsp:cNvPr id="0" name=""/>
        <dsp:cNvSpPr/>
      </dsp:nvSpPr>
      <dsp:spPr>
        <a:xfrm rot="10800000">
          <a:off x="713764" y="118"/>
          <a:ext cx="6926119" cy="1701534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0329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La Palabra de Dios nos explica cómo podemos llegar a ser cristianos perfectos y escapar a las últimas siete plagas. Pero ellos no se interesaron en absoluto en descubrirlo. Otras cosas distrajeron su mente; apreciaron los ídolos, y despreciaron la santa Palabra de Dios.</a:t>
          </a:r>
          <a:endParaRPr lang="es-CO" sz="2000" kern="1200" dirty="0"/>
        </a:p>
      </dsp:txBody>
      <dsp:txXfrm rot="10800000">
        <a:off x="1139147" y="118"/>
        <a:ext cx="6500736" cy="1701534"/>
      </dsp:txXfrm>
    </dsp:sp>
    <dsp:sp modelId="{8B15D600-8EE0-40C4-BCC2-BBEB001E04A4}">
      <dsp:nvSpPr>
        <dsp:cNvPr id="0" name=""/>
        <dsp:cNvSpPr/>
      </dsp:nvSpPr>
      <dsp:spPr>
        <a:xfrm>
          <a:off x="10343" y="0"/>
          <a:ext cx="1701534" cy="1701534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F20473-AC52-4B7E-85E1-B50439247554}">
      <dsp:nvSpPr>
        <dsp:cNvPr id="0" name=""/>
        <dsp:cNvSpPr/>
      </dsp:nvSpPr>
      <dsp:spPr>
        <a:xfrm rot="10800000">
          <a:off x="605775" y="2209572"/>
          <a:ext cx="7070105" cy="1701534"/>
        </a:xfrm>
        <a:prstGeom prst="homePlate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0329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Muchos de los que profesan ser cristianos se han burlado de Dios; y cuando su santa Palabra los juzgue en el día postrero serán hallados faltos. Esa Palabra que ellos han descuidado para leer insulsos (desabrido, insípido) libros de cuentos, prueba sus vidas.</a:t>
          </a:r>
          <a:endParaRPr lang="es-CO" sz="2000" kern="1200" dirty="0"/>
        </a:p>
      </dsp:txBody>
      <dsp:txXfrm rot="10800000">
        <a:off x="1031158" y="2209572"/>
        <a:ext cx="6644722" cy="1701534"/>
      </dsp:txXfrm>
    </dsp:sp>
    <dsp:sp modelId="{D5608349-8876-4AC9-B581-F19FB013B379}">
      <dsp:nvSpPr>
        <dsp:cNvPr id="0" name=""/>
        <dsp:cNvSpPr/>
      </dsp:nvSpPr>
      <dsp:spPr>
        <a:xfrm>
          <a:off x="10351" y="2232254"/>
          <a:ext cx="1701534" cy="1701534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B04C3A-4690-42E5-A735-BE1AB00E90D4}">
      <dsp:nvSpPr>
        <dsp:cNvPr id="0" name=""/>
        <dsp:cNvSpPr/>
      </dsp:nvSpPr>
      <dsp:spPr>
        <a:xfrm rot="10800000">
          <a:off x="605775" y="4419027"/>
          <a:ext cx="7070105" cy="1701534"/>
        </a:xfrm>
        <a:prstGeom prst="homePlat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0329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Es la norma; sus motivos, palabras y obras, como también el uso de su tiempo, todas esas cosas son comparadas con la Palabra escrita de Dios, y si ellos son hallados faltos, sus casos quedarán decididos para siempre.”</a:t>
          </a:r>
          <a:endParaRPr lang="es-CO" sz="2000" kern="1200" dirty="0"/>
        </a:p>
      </dsp:txBody>
      <dsp:txXfrm rot="10800000">
        <a:off x="1031158" y="4419027"/>
        <a:ext cx="6644722" cy="1701534"/>
      </dsp:txXfrm>
    </dsp:sp>
    <dsp:sp modelId="{7BC98C40-DE49-476B-B538-5F0848E7E8FB}">
      <dsp:nvSpPr>
        <dsp:cNvPr id="0" name=""/>
        <dsp:cNvSpPr/>
      </dsp:nvSpPr>
      <dsp:spPr>
        <a:xfrm>
          <a:off x="0" y="4419145"/>
          <a:ext cx="1701534" cy="1701534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ED6D02-3EA8-4520-B120-50F589599856}">
      <dsp:nvSpPr>
        <dsp:cNvPr id="0" name=""/>
        <dsp:cNvSpPr/>
      </dsp:nvSpPr>
      <dsp:spPr>
        <a:xfrm>
          <a:off x="0" y="67815"/>
          <a:ext cx="8229600" cy="1007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4200" kern="1200" dirty="0" smtClean="0"/>
            <a:t>El cuidado de las avenidas del alma</a:t>
          </a:r>
          <a:endParaRPr lang="es-CO" sz="4200" kern="1200" dirty="0"/>
        </a:p>
      </dsp:txBody>
      <dsp:txXfrm>
        <a:off x="49176" y="116991"/>
        <a:ext cx="8131248" cy="9090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CF7030-0EB6-4CE2-B6E5-FAA92D7B589B}">
      <dsp:nvSpPr>
        <dsp:cNvPr id="0" name=""/>
        <dsp:cNvSpPr/>
      </dsp:nvSpPr>
      <dsp:spPr>
        <a:xfrm rot="10800000">
          <a:off x="468679" y="1710"/>
          <a:ext cx="7292241" cy="1257304"/>
        </a:xfrm>
        <a:prstGeom prst="homePlat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En muchas ocasiones hemos estudiado, en el campo de la santificación, la importancia de la alimentación: de lo que entra por nuestra boca. </a:t>
          </a:r>
          <a:r>
            <a:rPr lang="es-CO" sz="2000" b="1" kern="1200" dirty="0" smtClean="0"/>
            <a:t>Pero qué hay acerca de la importancia de lo que entra por las otras vías del alma?</a:t>
          </a:r>
          <a:endParaRPr lang="es-CO" sz="2000" b="1" kern="1200" dirty="0"/>
        </a:p>
      </dsp:txBody>
      <dsp:txXfrm rot="10800000">
        <a:off x="783005" y="1710"/>
        <a:ext cx="6977915" cy="1257304"/>
      </dsp:txXfrm>
    </dsp:sp>
    <dsp:sp modelId="{B5C80EEF-AB59-4218-AF38-C654B308A934}">
      <dsp:nvSpPr>
        <dsp:cNvPr id="0" name=""/>
        <dsp:cNvSpPr/>
      </dsp:nvSpPr>
      <dsp:spPr>
        <a:xfrm>
          <a:off x="0" y="28603"/>
          <a:ext cx="1257304" cy="1257304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1D4F47-2756-4987-B092-E227D76B418E}">
      <dsp:nvSpPr>
        <dsp:cNvPr id="0" name=""/>
        <dsp:cNvSpPr/>
      </dsp:nvSpPr>
      <dsp:spPr>
        <a:xfrm rot="10800000">
          <a:off x="468679" y="1634329"/>
          <a:ext cx="7292241" cy="1257304"/>
        </a:xfrm>
        <a:prstGeom prst="homePlate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b="1" u="sng" kern="1200" dirty="0" smtClean="0">
              <a:solidFill>
                <a:srgbClr val="002060"/>
              </a:solidFill>
            </a:rPr>
            <a:t>CSI (Consejos Sobre Salud) pg. 65.3 </a:t>
          </a:r>
          <a:r>
            <a:rPr lang="es-CO" sz="2000" b="1" kern="1200" dirty="0" smtClean="0">
              <a:solidFill>
                <a:srgbClr val="002060"/>
              </a:solidFill>
            </a:rPr>
            <a:t>– “La vida de Daniel constituye una ilustración sagrada de lo que significa un carácter santificado. El concepto bíblico de la santificación tiene que ver con el hombre completo…”</a:t>
          </a:r>
          <a:endParaRPr lang="es-CO" sz="2000" b="1" kern="1200" dirty="0">
            <a:solidFill>
              <a:srgbClr val="002060"/>
            </a:solidFill>
          </a:endParaRPr>
        </a:p>
      </dsp:txBody>
      <dsp:txXfrm rot="10800000">
        <a:off x="783005" y="1634329"/>
        <a:ext cx="6977915" cy="1257304"/>
      </dsp:txXfrm>
    </dsp:sp>
    <dsp:sp modelId="{74AE7B8D-10D6-4BCA-B445-3C40978C1FEA}">
      <dsp:nvSpPr>
        <dsp:cNvPr id="0" name=""/>
        <dsp:cNvSpPr/>
      </dsp:nvSpPr>
      <dsp:spPr>
        <a:xfrm>
          <a:off x="10347" y="1612779"/>
          <a:ext cx="1257304" cy="1257304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19400F-64F2-4725-ACAC-B9D196545689}">
      <dsp:nvSpPr>
        <dsp:cNvPr id="0" name=""/>
        <dsp:cNvSpPr/>
      </dsp:nvSpPr>
      <dsp:spPr>
        <a:xfrm rot="10800000">
          <a:off x="396685" y="3266948"/>
          <a:ext cx="7436228" cy="1257304"/>
        </a:xfrm>
        <a:prstGeom prst="homePlate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u="sng" kern="1200" dirty="0" smtClean="0"/>
            <a:t>2MCP (Mente, Carácter, Personalidad) pg. 242.2 </a:t>
          </a:r>
          <a:r>
            <a:rPr lang="es-CO" sz="2400" kern="1200" dirty="0" smtClean="0"/>
            <a:t>– “Los malos hábitos se forman con más facilidad que los buenos, y se los abandona con más dificultad.”</a:t>
          </a:r>
          <a:endParaRPr lang="es-CO" sz="2400" kern="1200" dirty="0"/>
        </a:p>
      </dsp:txBody>
      <dsp:txXfrm rot="10800000">
        <a:off x="711011" y="3266948"/>
        <a:ext cx="7121902" cy="1257304"/>
      </dsp:txXfrm>
    </dsp:sp>
    <dsp:sp modelId="{03B7E118-D552-40CE-A4E6-DD951A4C6F7B}">
      <dsp:nvSpPr>
        <dsp:cNvPr id="0" name=""/>
        <dsp:cNvSpPr/>
      </dsp:nvSpPr>
      <dsp:spPr>
        <a:xfrm>
          <a:off x="10347" y="3268658"/>
          <a:ext cx="1257304" cy="1257304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4471A7-F92A-4458-999E-09A336E67B49}">
      <dsp:nvSpPr>
        <dsp:cNvPr id="0" name=""/>
        <dsp:cNvSpPr/>
      </dsp:nvSpPr>
      <dsp:spPr>
        <a:xfrm rot="5400000">
          <a:off x="3263068" y="282851"/>
          <a:ext cx="4666118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800" kern="1200" dirty="0" smtClean="0"/>
            <a:t>Este estudio trata sobre la importancia del cuidado de las “avenidas del alma.” Pero, cuáles son las avenidas del alma?</a:t>
          </a:r>
          <a:endParaRPr lang="es-CO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800" kern="1200" dirty="0" smtClean="0"/>
            <a:t>En Proverbios 4:23-27 tenemos la mención de dos avenidas: la boca y los ojos. “</a:t>
          </a:r>
          <a:r>
            <a:rPr lang="es-CO" sz="2800" b="1" kern="1200" dirty="0" smtClean="0">
              <a:latin typeface="Agency FB" pitchFamily="34" charset="0"/>
            </a:rPr>
            <a:t>Aparta de ti la iniquidad de la boca” y “tus ojos miren lo recto.”</a:t>
          </a:r>
          <a:endParaRPr lang="es-CO" sz="2800" b="1" kern="1200" dirty="0">
            <a:latin typeface="Agency FB" pitchFamily="34" charset="0"/>
          </a:endParaRPr>
        </a:p>
      </dsp:txBody>
      <dsp:txXfrm rot="-5400000">
        <a:off x="2962656" y="811045"/>
        <a:ext cx="5039163" cy="4210556"/>
      </dsp:txXfrm>
    </dsp:sp>
    <dsp:sp modelId="{C42B2C5D-C531-4684-A096-413A1736100E}">
      <dsp:nvSpPr>
        <dsp:cNvPr id="0" name=""/>
        <dsp:cNvSpPr/>
      </dsp:nvSpPr>
      <dsp:spPr>
        <a:xfrm>
          <a:off x="0" y="0"/>
          <a:ext cx="2962656" cy="5832648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300" b="1" u="sng" kern="1200" dirty="0" smtClean="0"/>
            <a:t>2MCP, (Mente, Carácter, Personalidad) pg. ... 243.2 .</a:t>
          </a:r>
          <a:endParaRPr lang="es-CO" sz="2300" kern="1200" dirty="0" smtClean="0"/>
        </a:p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300" kern="1200" dirty="0" smtClean="0"/>
            <a:t> “Los pecados que nos asedian tienen que ser vencidos y los malos sentimientos debe ser desarraigados, y un carácter santo y santas emociones han de ser engendrados en nosotros por el Espíritu de Dios.”</a:t>
          </a:r>
          <a:endParaRPr lang="es-CO" sz="2300" kern="1200" dirty="0"/>
        </a:p>
      </dsp:txBody>
      <dsp:txXfrm>
        <a:off x="144625" y="144625"/>
        <a:ext cx="2673406" cy="554339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182A61-ECE2-4509-BFEA-6F0F9CCA5E87}">
      <dsp:nvSpPr>
        <dsp:cNvPr id="0" name=""/>
        <dsp:cNvSpPr/>
      </dsp:nvSpPr>
      <dsp:spPr>
        <a:xfrm>
          <a:off x="0" y="67815"/>
          <a:ext cx="8229600" cy="1007370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4200" kern="1200" dirty="0" smtClean="0"/>
            <a:t>El cuidado de las avenidas del alma</a:t>
          </a:r>
          <a:endParaRPr lang="es-CO" sz="4200" kern="1200" dirty="0"/>
        </a:p>
      </dsp:txBody>
      <dsp:txXfrm>
        <a:off x="49176" y="116991"/>
        <a:ext cx="8131248" cy="9090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4268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2826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0887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39014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5775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5578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03637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41993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5085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76349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6451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0CE27-964C-4995-995D-CD73A4FAB442}" type="datetimeFigureOut">
              <a:rPr lang="es-CO" smtClean="0"/>
              <a:t>24/04/2016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6CDA1-A587-4FE8-8740-11BD6FC0CBD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5113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  <a:solidFill>
            <a:schemeClr val="accent4">
              <a:lumMod val="40000"/>
              <a:lumOff val="6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EL CUIDADO DE </a:t>
            </a:r>
            <a:br>
              <a:rPr lang="es-CO" dirty="0" smtClean="0">
                <a:latin typeface="Algerian" pitchFamily="82" charset="0"/>
              </a:rPr>
            </a:br>
            <a:r>
              <a:rPr lang="es-CO" dirty="0" smtClean="0">
                <a:latin typeface="Algerian" pitchFamily="82" charset="0"/>
              </a:rPr>
              <a:t>LAS AVENIDAS DEL ALMA</a:t>
            </a:r>
            <a:endParaRPr lang="es-CO" dirty="0">
              <a:latin typeface="Algerian" pitchFamily="8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256584" cy="367240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Intercalar"/>
          <p:cNvSpPr/>
          <p:nvPr/>
        </p:nvSpPr>
        <p:spPr>
          <a:xfrm rot="16200000">
            <a:off x="4343400" y="3729607"/>
            <a:ext cx="457200" cy="5328592"/>
          </a:xfrm>
          <a:prstGeom prst="flowChartCol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44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0000"/>
          </a:bodyPr>
          <a:lstStyle/>
          <a:p>
            <a:r>
              <a:rPr lang="es-CO" dirty="0">
                <a:latin typeface="Algerian" pitchFamily="82" charset="0"/>
              </a:rPr>
              <a:t>EL CUIDADO DE </a:t>
            </a:r>
            <a:br>
              <a:rPr lang="es-CO" dirty="0">
                <a:latin typeface="Algerian" pitchFamily="82" charset="0"/>
              </a:rPr>
            </a:br>
            <a:r>
              <a:rPr lang="es-CO" dirty="0">
                <a:latin typeface="Algerian" pitchFamily="82" charset="0"/>
              </a:rPr>
              <a:t>LAS AVENIDAS DEL ALMA</a:t>
            </a: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4313324"/>
              </p:ext>
            </p:extLst>
          </p:nvPr>
        </p:nvGraphicFramePr>
        <p:xfrm>
          <a:off x="457200" y="1600200"/>
          <a:ext cx="8229600" cy="50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93660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827584" y="620688"/>
            <a:ext cx="7488832" cy="5616624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b="1" u="sng" dirty="0">
                <a:solidFill>
                  <a:srgbClr val="002060"/>
                </a:solidFill>
              </a:rPr>
              <a:t>Proverbios 4:24-27.</a:t>
            </a:r>
          </a:p>
          <a:p>
            <a:pPr algn="ctr"/>
            <a:r>
              <a:rPr lang="es-CO" sz="3200" dirty="0"/>
              <a:t>“Aparta de ti la perversidad de la boca, y aleja de ti la iniquidad de labios. </a:t>
            </a:r>
          </a:p>
          <a:p>
            <a:pPr algn="ctr"/>
            <a:r>
              <a:rPr lang="es-CO" sz="3200" dirty="0"/>
              <a:t>Tus ojos miren lo recto, y tus párpados en derechura delante de ti. </a:t>
            </a:r>
          </a:p>
          <a:p>
            <a:pPr algn="ctr"/>
            <a:r>
              <a:rPr lang="es-CO" sz="3200" dirty="0"/>
              <a:t>Examina la senda de tus pies, y todos tus caminos sean ordenados. </a:t>
            </a:r>
          </a:p>
          <a:p>
            <a:pPr algn="ctr"/>
            <a:r>
              <a:rPr lang="es-CO" sz="3200" dirty="0"/>
              <a:t>No te apartes a diestra, ni a siniestra: </a:t>
            </a:r>
          </a:p>
          <a:p>
            <a:pPr algn="ctr"/>
            <a:r>
              <a:rPr lang="es-CO" sz="3200" dirty="0"/>
              <a:t>Aparta tu pie del mal.”</a:t>
            </a:r>
          </a:p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7780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agrama"/>
          <p:cNvGraphicFramePr/>
          <p:nvPr/>
        </p:nvGraphicFramePr>
        <p:xfrm>
          <a:off x="457200" y="274638"/>
          <a:ext cx="8229600" cy="994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Rectángulo redondeado"/>
          <p:cNvSpPr/>
          <p:nvPr/>
        </p:nvSpPr>
        <p:spPr>
          <a:xfrm>
            <a:off x="395536" y="1268760"/>
            <a:ext cx="8424936" cy="518457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b="1" dirty="0" smtClean="0">
                <a:solidFill>
                  <a:srgbClr val="002060"/>
                </a:solidFill>
              </a:rPr>
              <a:t>“</a:t>
            </a:r>
            <a:r>
              <a:rPr lang="es-CO" sz="2400" b="1" dirty="0">
                <a:solidFill>
                  <a:srgbClr val="002060"/>
                </a:solidFill>
              </a:rPr>
              <a:t>Vi que no debemos retrasar la venida del Señor. Dijo el ángel: ‘Preparaos, preparaos, para lo que va a venir sobre la tierra. Correspondan vuestras obras a vuestra fe.’ Vi que el ánimo debe apoyarse en Dios, que debemos ejercer nuestra influencia en favor de Dios y su verdad. No podemos honrar al Señor mientras seamos negligentes e indiferentes. No podemos glorificarle cuando estamos descorazonados. Debemos tener fervor para asegurar nuestra propia salvación, y para salvar a otros. Debemos conceder suma importancia a esto, y considerar secundario todo lo demás.” </a:t>
            </a:r>
            <a:r>
              <a:rPr lang="es-CO" sz="2400" b="1" u="sng" dirty="0" smtClean="0">
                <a:solidFill>
                  <a:srgbClr val="FF0000"/>
                </a:solidFill>
              </a:rPr>
              <a:t>Testimonios I </a:t>
            </a:r>
            <a:r>
              <a:rPr lang="es-CO" sz="2400" b="1" u="sng" dirty="0">
                <a:solidFill>
                  <a:srgbClr val="FF0000"/>
                </a:solidFill>
              </a:rPr>
              <a:t>pg. 118.2 </a:t>
            </a:r>
            <a:r>
              <a:rPr lang="es-CO" sz="2400" b="1" u="sng" dirty="0" smtClean="0">
                <a:solidFill>
                  <a:srgbClr val="FF0000"/>
                </a:solidFill>
              </a:rPr>
              <a:t> </a:t>
            </a:r>
            <a:endParaRPr lang="es-CO" sz="2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02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395536" y="332656"/>
            <a:ext cx="8424936" cy="6264696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dirty="0">
                <a:solidFill>
                  <a:srgbClr val="FFFF00"/>
                </a:solidFill>
              </a:rPr>
              <a:t>Testimonios I pg. 119.2</a:t>
            </a:r>
            <a:r>
              <a:rPr lang="es-CO" sz="3200" dirty="0" smtClean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s-CO" sz="3200" dirty="0" smtClean="0">
                <a:solidFill>
                  <a:srgbClr val="FFFF00"/>
                </a:solidFill>
              </a:rPr>
              <a:t> </a:t>
            </a:r>
            <a:r>
              <a:rPr lang="es-CO" sz="3200" dirty="0"/>
              <a:t>“Vi que todo el cielo se interesaba en nuestra salvación; y </a:t>
            </a:r>
            <a:endParaRPr lang="es-CO" sz="3200" dirty="0" smtClean="0"/>
          </a:p>
          <a:p>
            <a:pPr algn="ctr"/>
            <a:r>
              <a:rPr lang="es-CO" sz="3200" dirty="0" smtClean="0">
                <a:solidFill>
                  <a:srgbClr val="FFFF00"/>
                </a:solidFill>
              </a:rPr>
              <a:t>¿</a:t>
            </a:r>
            <a:r>
              <a:rPr lang="es-CO" sz="3200" dirty="0">
                <a:solidFill>
                  <a:srgbClr val="FFFF00"/>
                </a:solidFill>
              </a:rPr>
              <a:t>habremos de ser nosotros indiferentes</a:t>
            </a:r>
            <a:r>
              <a:rPr lang="es-CO" sz="3200" dirty="0" smtClean="0">
                <a:solidFill>
                  <a:srgbClr val="FFFF00"/>
                </a:solidFill>
              </a:rPr>
              <a:t>?</a:t>
            </a:r>
          </a:p>
          <a:p>
            <a:pPr algn="ctr"/>
            <a:r>
              <a:rPr lang="es-CO" sz="3200" dirty="0" smtClean="0">
                <a:solidFill>
                  <a:srgbClr val="FFFF00"/>
                </a:solidFill>
              </a:rPr>
              <a:t> </a:t>
            </a:r>
            <a:r>
              <a:rPr lang="es-CO" sz="3200" dirty="0">
                <a:solidFill>
                  <a:srgbClr val="FFFF00"/>
                </a:solidFill>
              </a:rPr>
              <a:t>¿Seremos negligentes como si fuese asunto de poca monta el que seamos salvos o perdidos</a:t>
            </a:r>
            <a:r>
              <a:rPr lang="es-CO" sz="3200" dirty="0" smtClean="0">
                <a:solidFill>
                  <a:srgbClr val="FFFF00"/>
                </a:solidFill>
              </a:rPr>
              <a:t>?</a:t>
            </a:r>
          </a:p>
          <a:p>
            <a:pPr algn="ctr"/>
            <a:r>
              <a:rPr lang="es-CO" sz="3200" dirty="0" smtClean="0">
                <a:solidFill>
                  <a:srgbClr val="FFFF00"/>
                </a:solidFill>
              </a:rPr>
              <a:t> </a:t>
            </a:r>
            <a:r>
              <a:rPr lang="es-CO" sz="3200" dirty="0">
                <a:solidFill>
                  <a:srgbClr val="FFFF00"/>
                </a:solidFill>
              </a:rPr>
              <a:t>¿Despreciaremos el sacrificio que fue hecho por nosotros? </a:t>
            </a:r>
            <a:endParaRPr lang="es-CO" sz="3200" dirty="0" smtClean="0">
              <a:solidFill>
                <a:srgbClr val="FFFF00"/>
              </a:solidFill>
            </a:endParaRPr>
          </a:p>
          <a:p>
            <a:pPr algn="ctr"/>
            <a:endParaRPr lang="es-CO" sz="3200" dirty="0" smtClean="0"/>
          </a:p>
          <a:p>
            <a:pPr algn="ctr"/>
            <a:r>
              <a:rPr lang="es-CO" sz="3200" dirty="0" smtClean="0"/>
              <a:t>Algunos </a:t>
            </a:r>
            <a:r>
              <a:rPr lang="es-CO" sz="3200" dirty="0"/>
              <a:t>han obrado así. Han jugado con la misericordia que se les ofrecía y el desagrado de Dios pesa sobre ellos.</a:t>
            </a:r>
          </a:p>
        </p:txBody>
      </p:sp>
    </p:spTree>
    <p:extLst>
      <p:ext uri="{BB962C8B-B14F-4D97-AF65-F5344CB8AC3E}">
        <p14:creationId xmlns:p14="http://schemas.microsoft.com/office/powerpoint/2010/main" val="119003888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467544" y="332656"/>
            <a:ext cx="8280920" cy="6120680"/>
          </a:xfrm>
          <a:prstGeom prst="round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dirty="0"/>
              <a:t>No siempre habrá de quedar entristecido el Espíritu de Dios. Si se le contrista algo más, se apartará. Después que se haya hecho todo lo que Dios podía hacer para salvar a los hombres, y ellos por su vida hayan demostrado que desprecian la misericordia ofrecida por Jesús, la muerte será su parte y pagarán caro esa actitud. </a:t>
            </a:r>
            <a:endParaRPr lang="es-CO" sz="2400" dirty="0" smtClean="0"/>
          </a:p>
          <a:p>
            <a:pPr algn="ctr"/>
            <a:endParaRPr lang="es-CO" sz="2400" dirty="0"/>
          </a:p>
          <a:p>
            <a:pPr algn="ctr"/>
            <a:r>
              <a:rPr lang="es-CO" sz="2400" dirty="0" smtClean="0">
                <a:solidFill>
                  <a:srgbClr val="FFFF00"/>
                </a:solidFill>
              </a:rPr>
              <a:t>Será </a:t>
            </a:r>
            <a:r>
              <a:rPr lang="es-CO" sz="2400" dirty="0">
                <a:solidFill>
                  <a:srgbClr val="FFFF00"/>
                </a:solidFill>
              </a:rPr>
              <a:t>una muerte horrible, porque habrán de sufrir la agonía que Cristo soportó en la cruz para obtener la redención que ellos han rehusado. Y se darán cuenta de lo que han perdido: la vida eterna y la herencia mortal. El gran sacrificio que fue hecho para salvar las almas, nos revela su valor. Cuando el alma preciosa se perdió, se perdió para siempre.”</a:t>
            </a:r>
          </a:p>
        </p:txBody>
      </p:sp>
    </p:spTree>
    <p:extLst>
      <p:ext uri="{BB962C8B-B14F-4D97-AF65-F5344CB8AC3E}">
        <p14:creationId xmlns:p14="http://schemas.microsoft.com/office/powerpoint/2010/main" val="146565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228512" y="1052736"/>
            <a:ext cx="8496944" cy="561662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b="1" u="sng" dirty="0" smtClean="0">
                <a:solidFill>
                  <a:srgbClr val="002060"/>
                </a:solidFill>
              </a:rPr>
              <a:t>Testimonios I </a:t>
            </a:r>
            <a:r>
              <a:rPr lang="es-CO" sz="2800" b="1" u="sng" dirty="0">
                <a:solidFill>
                  <a:srgbClr val="002060"/>
                </a:solidFill>
              </a:rPr>
              <a:t>pg. </a:t>
            </a:r>
            <a:r>
              <a:rPr lang="es-CO" sz="2800" b="1" u="sng" dirty="0" smtClean="0">
                <a:solidFill>
                  <a:srgbClr val="002060"/>
                </a:solidFill>
              </a:rPr>
              <a:t>119.3.</a:t>
            </a:r>
          </a:p>
          <a:p>
            <a:pPr algn="ctr"/>
            <a:r>
              <a:rPr lang="es-CO" sz="2400" dirty="0" smtClean="0">
                <a:solidFill>
                  <a:srgbClr val="002060"/>
                </a:solidFill>
              </a:rPr>
              <a:t>“Vi </a:t>
            </a:r>
            <a:r>
              <a:rPr lang="es-CO" sz="2400" dirty="0">
                <a:solidFill>
                  <a:srgbClr val="002060"/>
                </a:solidFill>
              </a:rPr>
              <a:t>un ángel de pie con una balanza de dos platillos en cada mano, que pesaba los pensamientos y el interés del pueblo de Dios, especialmente el de </a:t>
            </a:r>
            <a:r>
              <a:rPr lang="es-CO" sz="2400" dirty="0" smtClean="0">
                <a:solidFill>
                  <a:srgbClr val="002060"/>
                </a:solidFill>
              </a:rPr>
              <a:t>los Jóvenes.</a:t>
            </a:r>
          </a:p>
          <a:p>
            <a:pPr algn="ctr"/>
            <a:r>
              <a:rPr lang="es-CO" sz="2400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s-CO" sz="2400" dirty="0" smtClean="0">
                <a:solidFill>
                  <a:srgbClr val="002060"/>
                </a:solidFill>
              </a:rPr>
              <a:t>En </a:t>
            </a:r>
            <a:r>
              <a:rPr lang="es-CO" sz="2400" dirty="0">
                <a:solidFill>
                  <a:srgbClr val="002060"/>
                </a:solidFill>
              </a:rPr>
              <a:t>el platillo de una balanza estaban los pensamientos y los intereses que tendían hacia el cielo; en el platillo de la otra se hallaban los pensamientos y los intereses terrenales; en este platillo se arrojaba toda la lectura de cuentos, los pensamientos dedicados a los vestidos, la ostentación, la vanidad y el orgullo, etc.</a:t>
            </a:r>
          </a:p>
          <a:p>
            <a:pPr algn="ctr"/>
            <a:endParaRPr lang="es-CO" sz="2400" dirty="0">
              <a:solidFill>
                <a:srgbClr val="002060"/>
              </a:solidFill>
            </a:endParaRPr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2277079581"/>
              </p:ext>
            </p:extLst>
          </p:nvPr>
        </p:nvGraphicFramePr>
        <p:xfrm>
          <a:off x="971600" y="260648"/>
          <a:ext cx="7272808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96542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172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323528" y="260648"/>
            <a:ext cx="8424936" cy="633670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dirty="0">
                <a:solidFill>
                  <a:srgbClr val="002060"/>
                </a:solidFill>
              </a:rPr>
              <a:t>¡Oh, cuán solemne momento! Los ángeles de Dios, de pie, pesan con balanzas los pensamientos de los que profesan ser hijos de Dios, de aquellos que aseveran haber muerto al mundo y estar vivos para Dios. El platillo lleno con los pensamientos terrenales, la vanidad y el orgullo, bajaba rápidamente a pesar de que se agregaba pesa tras pesa al otro platillo.”</a:t>
            </a:r>
          </a:p>
          <a:p>
            <a:pPr algn="ctr"/>
            <a:endParaRPr lang="es-CO" sz="2000" dirty="0">
              <a:solidFill>
                <a:srgbClr val="002060"/>
              </a:solidFill>
            </a:endParaRPr>
          </a:p>
          <a:p>
            <a:pPr algn="ctr"/>
            <a:r>
              <a:rPr lang="es-CO" sz="2400" b="1" dirty="0">
                <a:solidFill>
                  <a:srgbClr val="002060"/>
                </a:solidFill>
              </a:rPr>
              <a:t>Cada vez que estudiamos la Palabra de Dios, cada sábado que estudiamos los temas, tenemos más luz, amonestaciones, más privilegios (este mundo fue creado con un propósito), y se van agregando pesas al platillo con los intereses celestiales. Pero aún así, el otro platillo sigue bajando</a:t>
            </a:r>
            <a:r>
              <a:rPr lang="es-CO" sz="20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63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395536" y="332656"/>
            <a:ext cx="8352928" cy="619268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b="1" dirty="0" smtClean="0">
                <a:solidFill>
                  <a:srgbClr val="002060"/>
                </a:solidFill>
              </a:rPr>
              <a:t>NECESITAMOS ESTUDIAR, ¿POR QUÉ EL OTRO PLATILLO SIGUE BAJANDO?</a:t>
            </a:r>
          </a:p>
          <a:p>
            <a:pPr algn="ctr"/>
            <a:endParaRPr lang="es-CO" sz="2400" dirty="0">
              <a:solidFill>
                <a:srgbClr val="002060"/>
              </a:solidFill>
            </a:endParaRPr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Testimonios I </a:t>
            </a:r>
            <a:r>
              <a:rPr lang="es-CO" sz="2800" b="1" dirty="0">
                <a:solidFill>
                  <a:srgbClr val="FF0000"/>
                </a:solidFill>
              </a:rPr>
              <a:t>pg. </a:t>
            </a:r>
            <a:r>
              <a:rPr lang="es-CO" sz="2800" b="1" dirty="0" smtClean="0">
                <a:solidFill>
                  <a:srgbClr val="FF0000"/>
                </a:solidFill>
              </a:rPr>
              <a:t>120.1.</a:t>
            </a:r>
          </a:p>
          <a:p>
            <a:pPr algn="ctr"/>
            <a:r>
              <a:rPr lang="es-CO" sz="2400" dirty="0" smtClean="0">
                <a:solidFill>
                  <a:srgbClr val="002060"/>
                </a:solidFill>
              </a:rPr>
              <a:t> </a:t>
            </a:r>
            <a:r>
              <a:rPr lang="es-CO" sz="2400" dirty="0">
                <a:solidFill>
                  <a:srgbClr val="002060"/>
                </a:solidFill>
              </a:rPr>
              <a:t>“Dijo el ángel: ‘¿Pueden los tales entrar en el cielo? No, no, nunca. </a:t>
            </a:r>
            <a:r>
              <a:rPr lang="es-CO" sz="2400" b="1" dirty="0">
                <a:solidFill>
                  <a:srgbClr val="002060"/>
                </a:solidFill>
              </a:rPr>
              <a:t>Diles que la esperanza que ahora poseen es vana, y que a menos que se arrepientan prestamente, y obtengan la salvación, perecerán</a:t>
            </a:r>
            <a:r>
              <a:rPr lang="es-CO" sz="2400" dirty="0">
                <a:solidFill>
                  <a:srgbClr val="002060"/>
                </a:solidFill>
              </a:rPr>
              <a:t>.”</a:t>
            </a:r>
          </a:p>
          <a:p>
            <a:pPr algn="ctr"/>
            <a:endParaRPr lang="es-CO" sz="2400" dirty="0">
              <a:solidFill>
                <a:srgbClr val="002060"/>
              </a:solidFill>
            </a:endParaRPr>
          </a:p>
          <a:p>
            <a:pPr algn="ctr"/>
            <a:r>
              <a:rPr lang="es-CO" sz="2400" b="1" dirty="0" smtClean="0">
                <a:solidFill>
                  <a:srgbClr val="002060"/>
                </a:solidFill>
              </a:rPr>
              <a:t>NO DICE QUE SE ARREPIENTEN EVENTUALMENTE, DICE PRESTAMENTE</a:t>
            </a:r>
            <a:r>
              <a:rPr lang="es-CO" sz="2400" dirty="0" smtClean="0"/>
              <a:t>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952459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983935928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5946751"/>
              </p:ext>
            </p:extLst>
          </p:nvPr>
        </p:nvGraphicFramePr>
        <p:xfrm>
          <a:off x="457200" y="1600200"/>
          <a:ext cx="822960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4809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8519085"/>
              </p:ext>
            </p:extLst>
          </p:nvPr>
        </p:nvGraphicFramePr>
        <p:xfrm>
          <a:off x="457200" y="404664"/>
          <a:ext cx="8229600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712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918625"/>
              </p:ext>
            </p:extLst>
          </p:nvPr>
        </p:nvGraphicFramePr>
        <p:xfrm>
          <a:off x="457200" y="404664"/>
          <a:ext cx="8229600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00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552562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0140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9665834"/>
              </p:ext>
            </p:extLst>
          </p:nvPr>
        </p:nvGraphicFramePr>
        <p:xfrm>
          <a:off x="457200" y="548680"/>
          <a:ext cx="82296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0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3215515079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06489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656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r>
              <a:rPr lang="es-CO" dirty="0"/>
              <a:t>En el libro La Guerra Santa del reformador protestante Juan Bunyan, el autor escribe sobre una ciudad llamada “Alma Humana” que representa al hombre. </a:t>
            </a:r>
            <a:r>
              <a:rPr lang="es-CO" dirty="0" smtClean="0"/>
              <a:t>Y </a:t>
            </a:r>
            <a:r>
              <a:rPr lang="es-CO" dirty="0"/>
              <a:t>esa ciudad tiene cinco puertas: </a:t>
            </a:r>
            <a:endParaRPr lang="es-CO" dirty="0" smtClean="0"/>
          </a:p>
          <a:p>
            <a:endParaRPr lang="es-CO" dirty="0" smtClean="0"/>
          </a:p>
          <a:p>
            <a:pPr lvl="1"/>
            <a:r>
              <a:rPr lang="es-CO" b="1" dirty="0" smtClean="0">
                <a:solidFill>
                  <a:srgbClr val="FF0000"/>
                </a:solidFill>
              </a:rPr>
              <a:t>Puerta </a:t>
            </a:r>
            <a:r>
              <a:rPr lang="es-CO" b="1" dirty="0">
                <a:solidFill>
                  <a:srgbClr val="FF0000"/>
                </a:solidFill>
              </a:rPr>
              <a:t>del Oído, </a:t>
            </a:r>
            <a:endParaRPr lang="es-CO" b="1" dirty="0" smtClean="0">
              <a:solidFill>
                <a:srgbClr val="FF0000"/>
              </a:solidFill>
            </a:endParaRPr>
          </a:p>
          <a:p>
            <a:pPr lvl="1"/>
            <a:r>
              <a:rPr lang="es-CO" b="1" dirty="0" smtClean="0">
                <a:solidFill>
                  <a:srgbClr val="FF0000"/>
                </a:solidFill>
              </a:rPr>
              <a:t>Puerta </a:t>
            </a:r>
            <a:r>
              <a:rPr lang="es-CO" b="1" dirty="0">
                <a:solidFill>
                  <a:srgbClr val="FF0000"/>
                </a:solidFill>
              </a:rPr>
              <a:t>del Ojo, </a:t>
            </a:r>
            <a:endParaRPr lang="es-CO" b="1" dirty="0" smtClean="0">
              <a:solidFill>
                <a:srgbClr val="FF0000"/>
              </a:solidFill>
            </a:endParaRPr>
          </a:p>
          <a:p>
            <a:pPr lvl="1"/>
            <a:r>
              <a:rPr lang="es-CO" b="1" dirty="0" smtClean="0">
                <a:solidFill>
                  <a:srgbClr val="FF0000"/>
                </a:solidFill>
              </a:rPr>
              <a:t>Puerta </a:t>
            </a:r>
            <a:r>
              <a:rPr lang="es-CO" b="1" dirty="0">
                <a:solidFill>
                  <a:srgbClr val="FF0000"/>
                </a:solidFill>
              </a:rPr>
              <a:t>de la Boca, </a:t>
            </a:r>
            <a:endParaRPr lang="es-CO" b="1" dirty="0" smtClean="0">
              <a:solidFill>
                <a:srgbClr val="FF0000"/>
              </a:solidFill>
            </a:endParaRPr>
          </a:p>
          <a:p>
            <a:pPr lvl="1"/>
            <a:r>
              <a:rPr lang="es-CO" b="1" dirty="0" smtClean="0">
                <a:solidFill>
                  <a:srgbClr val="FF0000"/>
                </a:solidFill>
              </a:rPr>
              <a:t>Puerta </a:t>
            </a:r>
            <a:r>
              <a:rPr lang="es-CO" b="1" dirty="0">
                <a:solidFill>
                  <a:srgbClr val="FF0000"/>
                </a:solidFill>
              </a:rPr>
              <a:t>de la Nariz y </a:t>
            </a:r>
            <a:endParaRPr lang="es-CO" b="1" dirty="0" smtClean="0">
              <a:solidFill>
                <a:srgbClr val="FF0000"/>
              </a:solidFill>
            </a:endParaRPr>
          </a:p>
          <a:p>
            <a:pPr lvl="1"/>
            <a:r>
              <a:rPr lang="es-CO" b="1" dirty="0" smtClean="0">
                <a:solidFill>
                  <a:srgbClr val="FF0000"/>
                </a:solidFill>
              </a:rPr>
              <a:t>Puerta </a:t>
            </a:r>
            <a:r>
              <a:rPr lang="es-CO" b="1" dirty="0">
                <a:solidFill>
                  <a:srgbClr val="FF0000"/>
                </a:solidFill>
              </a:rPr>
              <a:t>del Tacto</a:t>
            </a:r>
            <a:r>
              <a:rPr lang="es-CO" dirty="0" smtClean="0"/>
              <a:t>— los </a:t>
            </a:r>
            <a:r>
              <a:rPr lang="es-CO" dirty="0"/>
              <a:t>cinco sentidos. Bunyan escribe acerca de estas puertas:</a:t>
            </a:r>
          </a:p>
          <a:p>
            <a:endParaRPr lang="es-CO" dirty="0"/>
          </a:p>
          <a:p>
            <a:r>
              <a:rPr lang="es-CO" dirty="0" smtClean="0">
                <a:solidFill>
                  <a:srgbClr val="FF0000"/>
                </a:solidFill>
              </a:rPr>
              <a:t>Guerra Santa </a:t>
            </a:r>
            <a:r>
              <a:rPr lang="es-CO" dirty="0">
                <a:solidFill>
                  <a:srgbClr val="FF0000"/>
                </a:solidFill>
              </a:rPr>
              <a:t>pg. 14.2 </a:t>
            </a:r>
            <a:r>
              <a:rPr lang="es-CO" dirty="0"/>
              <a:t>– “Estas puertas se correspondían en resistencia con las murallas: </a:t>
            </a:r>
            <a:r>
              <a:rPr lang="es-CO" dirty="0" smtClean="0"/>
              <a:t>ERAN INEXPUGNABLES, DE UN TIPO QUE NUNCA PODÍAN SER ABIERTAS NI FORZADAS EXCEPTO POR LA VOLUNTAD Y EL CONSENTIMIENTO DE LOS QUE ESTUVIERAN ADENTRO.”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86389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96130" y="6334780"/>
            <a:ext cx="3148078" cy="5232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r>
              <a:rPr lang="es-CO" sz="2800" dirty="0" smtClean="0"/>
              <a:t> </a:t>
            </a:r>
            <a:r>
              <a:rPr lang="es-CO" sz="2800" b="1" dirty="0" smtClean="0"/>
              <a:t>TU LO        DECIDES</a:t>
            </a:r>
            <a:endParaRPr lang="es-CO" sz="2800" b="1" dirty="0"/>
          </a:p>
        </p:txBody>
      </p:sp>
    </p:spTree>
    <p:extLst>
      <p:ext uri="{BB962C8B-B14F-4D97-AF65-F5344CB8AC3E}">
        <p14:creationId xmlns:p14="http://schemas.microsoft.com/office/powerpoint/2010/main" val="350203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500" b="1" dirty="0" smtClean="0"/>
              <a:t>Sinónimos </a:t>
            </a:r>
            <a:r>
              <a:rPr lang="es-CO" sz="3500" b="1" dirty="0"/>
              <a:t>de </a:t>
            </a:r>
            <a:r>
              <a:rPr lang="es-CO" sz="3500" b="1" dirty="0" smtClean="0"/>
              <a:t>inexpugnable:</a:t>
            </a:r>
          </a:p>
          <a:p>
            <a:pPr marL="0" indent="0" algn="ctr"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 </a:t>
            </a:r>
            <a:r>
              <a:rPr lang="es-CO" sz="3500" b="1" dirty="0">
                <a:solidFill>
                  <a:srgbClr val="FF0000"/>
                </a:solidFill>
              </a:rPr>
              <a:t>inconquistable, inquebrantable, insuperable, invencible.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/>
              <a:t>En la antigüedad, las ciudades estaban rodeadas de una muralla y de puertas. Si alguien quería conquistar dicha ciudad, tenía que ver la manera de derrumbar la puerta y/o la muralla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E</a:t>
            </a:r>
            <a:r>
              <a:rPr lang="es-CO" dirty="0" smtClean="0"/>
              <a:t>n </a:t>
            </a:r>
            <a:r>
              <a:rPr lang="es-CO" dirty="0"/>
              <a:t>el caso de Ciro cuando conquistó Babilonia, si no se podía derrumbar ni la muralla ni las puertas, se tenía que buscar alguna manera ingeniosa para entrar y tomar la ciudad</a:t>
            </a:r>
            <a:r>
              <a:rPr lang="es-CO" dirty="0" smtClean="0"/>
              <a:t>. Ver </a:t>
            </a:r>
            <a:r>
              <a:rPr lang="es-CO" dirty="0" smtClean="0">
                <a:solidFill>
                  <a:srgbClr val="FF0000"/>
                </a:solidFill>
              </a:rPr>
              <a:t>(1Ped.5:8).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7497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r>
              <a:rPr lang="es-CO" dirty="0"/>
              <a:t>En la historia, el Diablo se acercó a las puertas del Ojo y del Oído y desde allí mató a la </a:t>
            </a:r>
            <a:r>
              <a:rPr lang="es-CO" u="sng" dirty="0"/>
              <a:t>Inocencia</a:t>
            </a:r>
            <a:r>
              <a:rPr lang="es-CO" dirty="0"/>
              <a:t> y a la </a:t>
            </a:r>
            <a:r>
              <a:rPr lang="es-CO" u="sng" dirty="0"/>
              <a:t>Resistencia</a:t>
            </a:r>
            <a:r>
              <a:rPr lang="es-CO" dirty="0"/>
              <a:t>. Entonces sin estos dos defensores los habitantes de la ciudad dejaron que </a:t>
            </a:r>
            <a:r>
              <a:rPr lang="es-CO" dirty="0" smtClean="0"/>
              <a:t>Diablo </a:t>
            </a:r>
            <a:r>
              <a:rPr lang="es-CO" dirty="0"/>
              <a:t>entre y tome posesión del palacio del Corazón</a:t>
            </a:r>
            <a:r>
              <a:rPr lang="es-CO" dirty="0" smtClean="0"/>
              <a:t>. (la mente). </a:t>
            </a:r>
          </a:p>
          <a:p>
            <a:pPr lvl="1"/>
            <a:r>
              <a:rPr lang="es-CO" dirty="0" smtClean="0"/>
              <a:t>Una </a:t>
            </a:r>
            <a:r>
              <a:rPr lang="es-CO" dirty="0"/>
              <a:t>vez sometida la ciudad, Diablo se encargó de someter al </a:t>
            </a:r>
            <a:r>
              <a:rPr lang="es-CO" u="sng" dirty="0"/>
              <a:t>Entendimiento</a:t>
            </a:r>
            <a:r>
              <a:rPr lang="es-CO" dirty="0"/>
              <a:t> y a la </a:t>
            </a:r>
            <a:r>
              <a:rPr lang="es-CO" u="sng" dirty="0"/>
              <a:t>Conciencia</a:t>
            </a:r>
            <a:r>
              <a:rPr lang="es-CO" dirty="0"/>
              <a:t>. </a:t>
            </a:r>
            <a:r>
              <a:rPr lang="es-CO" dirty="0" smtClean="0"/>
              <a:t>Luego, Diablo </a:t>
            </a:r>
            <a:r>
              <a:rPr lang="es-CO" dirty="0"/>
              <a:t>hizo ver a la ciudad que la </a:t>
            </a:r>
            <a:r>
              <a:rPr lang="es-CO" u="sng" dirty="0"/>
              <a:t>Conciencia estaba loca y que no había que prestarle atención</a:t>
            </a:r>
            <a:r>
              <a:rPr lang="es-CO" dirty="0"/>
              <a:t>. </a:t>
            </a:r>
            <a:endParaRPr lang="es-CO" dirty="0" smtClean="0"/>
          </a:p>
          <a:p>
            <a:pPr lvl="1"/>
            <a:r>
              <a:rPr lang="es-CO" dirty="0" smtClean="0"/>
              <a:t>Eventualmente </a:t>
            </a:r>
            <a:r>
              <a:rPr lang="es-CO" dirty="0"/>
              <a:t>logro también que la </a:t>
            </a:r>
            <a:r>
              <a:rPr lang="es-CO" u="sng" dirty="0"/>
              <a:t>Voluntad se someta por completo y le rindiera toda su fidelidad a Diablo</a:t>
            </a:r>
            <a:r>
              <a:rPr lang="es-CO" dirty="0"/>
              <a:t>. </a:t>
            </a:r>
            <a:r>
              <a:rPr lang="es-CO" dirty="0">
                <a:solidFill>
                  <a:srgbClr val="FF0000"/>
                </a:solidFill>
              </a:rPr>
              <a:t>El Afecto se entregó por completo a la carne y se enamoró de la Concupiscencia Carnal, que era hija de la Mente, y se casaron y tuvieron varios hijos</a:t>
            </a:r>
            <a:r>
              <a:rPr lang="es-CO" dirty="0"/>
              <a:t>: D</a:t>
            </a:r>
            <a:r>
              <a:rPr lang="es-CO" dirty="0" smtClean="0"/>
              <a:t>esvergüenza</a:t>
            </a:r>
            <a:r>
              <a:rPr lang="es-CO" dirty="0"/>
              <a:t>, </a:t>
            </a:r>
            <a:r>
              <a:rPr lang="es-CO" dirty="0" smtClean="0"/>
              <a:t>descaro, </a:t>
            </a:r>
            <a:r>
              <a:rPr lang="es-CO" dirty="0"/>
              <a:t>Bocasucia, Odia-Reprensión, Escarnece-Verdad, Olvido-de-Dios y Venganza.</a:t>
            </a:r>
          </a:p>
        </p:txBody>
      </p:sp>
    </p:spTree>
    <p:extLst>
      <p:ext uri="{BB962C8B-B14F-4D97-AF65-F5344CB8AC3E}">
        <p14:creationId xmlns:p14="http://schemas.microsoft.com/office/powerpoint/2010/main" val="298996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Eventualmente toda Alma Humana quedó a su disposición, enteramente sometida a su yugo. No se oía ni veía nada allí sino lo que tendía a glorificarle a Diablo.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sz="3300" b="1" dirty="0" smtClean="0"/>
              <a:t>EN LA GUERRA SANTA JUAN BUNYAN INICIA EL LIBRO CON ESTE POEMA PARA EL LECTOR: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Extraño me parece, que los que gustan de contar cosas de antiguo hechas, y que llegan a rebasar a sus iguales en el magno campo de la historia, callen las guerras de Alma Humana y tan gran victoria; de lado dejan cual viejos cuentos sin valor, cual cosas indignas que beneficio no dan al lector, cuando en verdad los hombres, digan lo que decir quieran, si esta historia ignoran, a sí mismos desconocen.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838391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De historias, ¡no lo sabré yo!, las hay de muchas clases, domésticas las hay, y extranjeras de muchas partes; y cuentos fantasiosos a gusto de los autores (por los libros se pueden suponer redactores).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Tenemos </a:t>
            </a:r>
            <a:r>
              <a:rPr lang="es-CO" dirty="0">
                <a:solidFill>
                  <a:srgbClr val="FF0000"/>
                </a:solidFill>
              </a:rPr>
              <a:t>también el que de lo que nunca sucedió, ni sucederá (y sin motivo alguno), escribió sublime narraciones, magnos relatos, hazañas de hombres, leyes, naciones y bélicas campañas; y en sus historias tan sabios los autores parecen, y con tal gravedad y seriedad revisten cada imagen, que aunque en su prólogo afirmen que todo es ficción, no obstante encaminan discípulos en su dirección.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5074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88632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Discípulos </a:t>
            </a:r>
            <a:r>
              <a:rPr lang="es-CO" dirty="0" smtClean="0"/>
              <a:t>de </a:t>
            </a:r>
            <a:r>
              <a:rPr lang="es-CO" dirty="0"/>
              <a:t>“Las Guerras de las Galaxias</a:t>
            </a:r>
            <a:r>
              <a:rPr lang="es-CO" dirty="0" smtClean="0"/>
              <a:t>” 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Discípulos </a:t>
            </a:r>
            <a:r>
              <a:rPr lang="es-CO" dirty="0"/>
              <a:t>de “Harry Potter” 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Presta</a:t>
            </a:r>
            <a:r>
              <a:rPr lang="es-CO" dirty="0">
                <a:solidFill>
                  <a:srgbClr val="FF0000"/>
                </a:solidFill>
              </a:rPr>
              <a:t>, pues, atención a lo que yo aquí recuento sobre la ciudad de Alma Humana, tan gran portento: cómo fue perdida, y esclavizada, cautivada, y cómo se enfrentó contra aquel por quien fue salvada; sí, cómo de manera hostil ella resistió a su Señor y a favor del Enemigo ella luchó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Tiempo </a:t>
            </a:r>
            <a:r>
              <a:rPr lang="es-CO" dirty="0">
                <a:solidFill>
                  <a:srgbClr val="FF0000"/>
                </a:solidFill>
              </a:rPr>
              <a:t>en que Alma Humana lo divino pisoteaba y en el inmundo cieno cual puerca se revolcaba; cuando decidida las armas de rebelión tomó y contra su Emanuel, no viendo su atractivo, luchó; entonces allí yo estaba y era mi alegría ver cómo reinaba con Diábolo la armonía.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435519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Vi a los pavorosos arietes (arma de asedio), y cómo embestían a la Puerta del Oído, sus maderos crujían; temí que no sólo la puerta, mas la ciudad toda fuera por estos arietes hasta el suelo arrasada.</a:t>
            </a:r>
          </a:p>
          <a:p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Alma Humana, </a:t>
            </a:r>
            <a:r>
              <a:rPr lang="es-CO" dirty="0" smtClean="0">
                <a:solidFill>
                  <a:srgbClr val="FF0000"/>
                </a:solidFill>
              </a:rPr>
              <a:t>DE AMBOS PRÍNCIPES DESEO ARDIENTE: </a:t>
            </a:r>
            <a:r>
              <a:rPr lang="es-CO" dirty="0">
                <a:solidFill>
                  <a:srgbClr val="FF0000"/>
                </a:solidFill>
              </a:rPr>
              <a:t>uno mantenerla; para el otro pérdida hiriente. </a:t>
            </a:r>
            <a:r>
              <a:rPr lang="es-CO" dirty="0" smtClean="0">
                <a:solidFill>
                  <a:srgbClr val="FF0000"/>
                </a:solidFill>
              </a:rPr>
              <a:t>Diablo </a:t>
            </a:r>
            <a:r>
              <a:rPr lang="es-CO" dirty="0">
                <a:solidFill>
                  <a:srgbClr val="FF0000"/>
                </a:solidFill>
              </a:rPr>
              <a:t>clamaba</a:t>
            </a:r>
            <a:r>
              <a:rPr lang="es-CO" dirty="0">
                <a:solidFill>
                  <a:srgbClr val="FF0000"/>
                </a:solidFill>
                <a:latin typeface="Agency FB" pitchFamily="34" charset="0"/>
              </a:rPr>
              <a:t>: ¡Esta ciudad es mi dominio</a:t>
            </a:r>
            <a:r>
              <a:rPr lang="es-CO" dirty="0">
                <a:solidFill>
                  <a:srgbClr val="FF0000"/>
                </a:solidFill>
              </a:rPr>
              <a:t>! Emanuel </a:t>
            </a:r>
            <a:r>
              <a:rPr lang="es-CO" dirty="0" smtClean="0">
                <a:solidFill>
                  <a:srgbClr val="FF0000"/>
                </a:solidFill>
              </a:rPr>
              <a:t>(Cristo) </a:t>
            </a:r>
            <a:r>
              <a:rPr lang="es-CO" dirty="0" smtClean="0">
                <a:solidFill>
                  <a:srgbClr val="FF0000"/>
                </a:solidFill>
                <a:latin typeface="Agency FB" pitchFamily="34" charset="0"/>
              </a:rPr>
              <a:t>muestra </a:t>
            </a:r>
            <a:r>
              <a:rPr lang="es-CO" dirty="0">
                <a:solidFill>
                  <a:srgbClr val="FF0000"/>
                </a:solidFill>
                <a:latin typeface="Agency FB" pitchFamily="34" charset="0"/>
              </a:rPr>
              <a:t>su derecho propio y divino a su Alma Humana</a:t>
            </a:r>
            <a:r>
              <a:rPr lang="es-CO" dirty="0">
                <a:solidFill>
                  <a:srgbClr val="FF0000"/>
                </a:solidFill>
              </a:rPr>
              <a:t>; se desencadena, pues, la guerra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esta guerra por Alma Humana tenemos dos bandos: por un lado Diablo, que ya tiene posesión de Alma Humana, y por otro lado Cristo, que viene a liberarla. Pero Alma Humana—el hombre—decide por un bando, </a:t>
            </a:r>
            <a:r>
              <a:rPr lang="es-CO" dirty="0" smtClean="0"/>
              <a:t>entrar </a:t>
            </a:r>
            <a:r>
              <a:rPr lang="es-CO" dirty="0"/>
              <a:t>en batalla y decide quién termina triunfando.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940133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2402</Words>
  <Application>Microsoft Office PowerPoint</Application>
  <PresentationFormat>Presentación en pantalla (4:3)</PresentationFormat>
  <Paragraphs>92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EL CUIDADO DE  LAS AVENIDAS DEL ALMA</vt:lpstr>
      <vt:lpstr>EL CUIDADO DE  LAS AVENIDAS DEL ALMA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CUIDADO DE  LAS AVENIDAS DEL ALMA</dc:title>
  <dc:creator>TEMAS DE FE</dc:creator>
  <cp:lastModifiedBy>TEMAS DE FE</cp:lastModifiedBy>
  <cp:revision>1</cp:revision>
  <dcterms:created xsi:type="dcterms:W3CDTF">2016-04-24T18:17:33Z</dcterms:created>
  <dcterms:modified xsi:type="dcterms:W3CDTF">2016-04-24T18:18:04Z</dcterms:modified>
</cp:coreProperties>
</file>